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64" r:id="rId4"/>
    <p:sldId id="285" r:id="rId5"/>
    <p:sldId id="272" r:id="rId6"/>
    <p:sldId id="286" r:id="rId7"/>
    <p:sldId id="287" r:id="rId8"/>
    <p:sldId id="288" r:id="rId9"/>
    <p:sldId id="289" r:id="rId10"/>
    <p:sldId id="269" r:id="rId11"/>
    <p:sldId id="283" r:id="rId12"/>
    <p:sldId id="270" r:id="rId13"/>
    <p:sldId id="278" r:id="rId14"/>
    <p:sldId id="271" r:id="rId15"/>
    <p:sldId id="281" r:id="rId16"/>
    <p:sldId id="282" r:id="rId17"/>
    <p:sldId id="280" r:id="rId18"/>
    <p:sldId id="279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25" autoAdjust="0"/>
    <p:restoredTop sz="88378" autoAdjust="0"/>
  </p:normalViewPr>
  <p:slideViewPr>
    <p:cSldViewPr snapToGrid="0">
      <p:cViewPr varScale="1">
        <p:scale>
          <a:sx n="98" d="100"/>
          <a:sy n="98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8D533-4B38-4BDA-9DD1-921C74F6720F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9ADC815D-D271-4282-BFDC-1CF6A9CD14EE}">
      <dgm:prSet phldrT="[Text]"/>
      <dgm:spPr/>
      <dgm:t>
        <a:bodyPr/>
        <a:lstStyle/>
        <a:p>
          <a:r>
            <a:rPr lang="en-US" dirty="0"/>
            <a:t>VR Game</a:t>
          </a:r>
          <a:endParaRPr lang="en-IL" dirty="0"/>
        </a:p>
      </dgm:t>
    </dgm:pt>
    <dgm:pt modelId="{0A7C1D49-617D-46E1-B004-BE18D8098C72}" type="parTrans" cxnId="{090BC788-ABAB-4B96-B2D8-9B4EBF459944}">
      <dgm:prSet/>
      <dgm:spPr/>
      <dgm:t>
        <a:bodyPr/>
        <a:lstStyle/>
        <a:p>
          <a:endParaRPr lang="en-IL"/>
        </a:p>
      </dgm:t>
    </dgm:pt>
    <dgm:pt modelId="{C47D1E15-1EF2-4866-9FE9-BC73D3F3955B}" type="sibTrans" cxnId="{090BC788-ABAB-4B96-B2D8-9B4EBF459944}">
      <dgm:prSet/>
      <dgm:spPr/>
      <dgm:t>
        <a:bodyPr/>
        <a:lstStyle/>
        <a:p>
          <a:endParaRPr lang="en-IL"/>
        </a:p>
      </dgm:t>
    </dgm:pt>
    <dgm:pt modelId="{9622886A-6FBD-470F-AB46-590A3FDB93FF}">
      <dgm:prSet phldrT="[Text]"/>
      <dgm:spPr/>
      <dgm:t>
        <a:bodyPr/>
        <a:lstStyle/>
        <a:p>
          <a:r>
            <a:rPr lang="en-US" dirty="0"/>
            <a:t>Real–Time Machine Learning </a:t>
          </a:r>
          <a:endParaRPr lang="en-IL" dirty="0"/>
        </a:p>
      </dgm:t>
    </dgm:pt>
    <dgm:pt modelId="{83A56E75-6ABB-438E-AA57-EA1B58B32AD3}" type="parTrans" cxnId="{8E800A0C-D3BE-4581-8694-3B810A5C2143}">
      <dgm:prSet/>
      <dgm:spPr/>
      <dgm:t>
        <a:bodyPr/>
        <a:lstStyle/>
        <a:p>
          <a:endParaRPr lang="en-IL"/>
        </a:p>
      </dgm:t>
    </dgm:pt>
    <dgm:pt modelId="{1AAB9FF4-0777-44E7-A4B4-FDD105EE124B}" type="sibTrans" cxnId="{8E800A0C-D3BE-4581-8694-3B810A5C2143}">
      <dgm:prSet/>
      <dgm:spPr/>
      <dgm:t>
        <a:bodyPr/>
        <a:lstStyle/>
        <a:p>
          <a:endParaRPr lang="en-IL"/>
        </a:p>
      </dgm:t>
    </dgm:pt>
    <dgm:pt modelId="{E21A48C0-7763-44BF-B647-52E871392A2C}">
      <dgm:prSet phldrT="[Text]"/>
      <dgm:spPr/>
      <dgm:t>
        <a:bodyPr/>
        <a:lstStyle/>
        <a:p>
          <a:r>
            <a:rPr lang="en-US" dirty="0"/>
            <a:t>Personalized Gaming</a:t>
          </a:r>
          <a:endParaRPr lang="en-IL" dirty="0"/>
        </a:p>
      </dgm:t>
    </dgm:pt>
    <dgm:pt modelId="{A889CCCD-C5DD-430C-BE6A-D3B448445873}" type="parTrans" cxnId="{974E7E90-AD17-4913-B6AE-83FC7105EFD2}">
      <dgm:prSet/>
      <dgm:spPr/>
      <dgm:t>
        <a:bodyPr/>
        <a:lstStyle/>
        <a:p>
          <a:endParaRPr lang="en-IL"/>
        </a:p>
      </dgm:t>
    </dgm:pt>
    <dgm:pt modelId="{CCC057BA-648F-4217-AF48-063706A3EE0B}" type="sibTrans" cxnId="{974E7E90-AD17-4913-B6AE-83FC7105EFD2}">
      <dgm:prSet/>
      <dgm:spPr/>
      <dgm:t>
        <a:bodyPr/>
        <a:lstStyle/>
        <a:p>
          <a:endParaRPr lang="en-IL"/>
        </a:p>
      </dgm:t>
    </dgm:pt>
    <dgm:pt modelId="{3CEC4895-79A3-4001-92F8-1071080951BA}" type="pres">
      <dgm:prSet presAssocID="{D6D8D533-4B38-4BDA-9DD1-921C74F6720F}" presName="linearFlow" presStyleCnt="0">
        <dgm:presLayoutVars>
          <dgm:dir/>
          <dgm:resizeHandles val="exact"/>
        </dgm:presLayoutVars>
      </dgm:prSet>
      <dgm:spPr/>
    </dgm:pt>
    <dgm:pt modelId="{1CD3ACF2-B299-4778-A01F-9DD5F4E24CB2}" type="pres">
      <dgm:prSet presAssocID="{9ADC815D-D271-4282-BFDC-1CF6A9CD14EE}" presName="composite" presStyleCnt="0"/>
      <dgm:spPr/>
    </dgm:pt>
    <dgm:pt modelId="{646BD261-1CE5-4C15-B578-F981FD415E68}" type="pres">
      <dgm:prSet presAssocID="{9ADC815D-D271-4282-BFDC-1CF6A9CD14EE}" presName="imgShp" presStyleLbl="fgImgPlace1" presStyleIdx="0" presStyleCnt="3" custLinFactNeighborX="-51561" custLinFactNeighborY="28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FEC1A6-B873-4A94-83B0-28BAA738D896}" type="pres">
      <dgm:prSet presAssocID="{9ADC815D-D271-4282-BFDC-1CF6A9CD14EE}" presName="txShp" presStyleLbl="node1" presStyleIdx="0" presStyleCnt="3">
        <dgm:presLayoutVars>
          <dgm:bulletEnabled val="1"/>
        </dgm:presLayoutVars>
      </dgm:prSet>
      <dgm:spPr/>
    </dgm:pt>
    <dgm:pt modelId="{416AACF0-064C-4B34-8D2A-B2C675715EB0}" type="pres">
      <dgm:prSet presAssocID="{C47D1E15-1EF2-4866-9FE9-BC73D3F3955B}" presName="spacing" presStyleCnt="0"/>
      <dgm:spPr/>
    </dgm:pt>
    <dgm:pt modelId="{80B93A10-20A2-4F1F-8C43-49C21DB65C1B}" type="pres">
      <dgm:prSet presAssocID="{9622886A-6FBD-470F-AB46-590A3FDB93FF}" presName="composite" presStyleCnt="0"/>
      <dgm:spPr/>
    </dgm:pt>
    <dgm:pt modelId="{31DEFB90-B870-4A4E-8B01-1E4304F209A3}" type="pres">
      <dgm:prSet presAssocID="{9622886A-6FBD-470F-AB46-590A3FDB93FF}" presName="imgShp" presStyleLbl="fgImgPlace1" presStyleIdx="1" presStyleCnt="3" custLinFactNeighborX="-51400" custLinFactNeighborY="245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2CFB890-4D79-4574-A3BD-6B396F792B08}" type="pres">
      <dgm:prSet presAssocID="{9622886A-6FBD-470F-AB46-590A3FDB93FF}" presName="txShp" presStyleLbl="node1" presStyleIdx="1" presStyleCnt="3">
        <dgm:presLayoutVars>
          <dgm:bulletEnabled val="1"/>
        </dgm:presLayoutVars>
      </dgm:prSet>
      <dgm:spPr/>
    </dgm:pt>
    <dgm:pt modelId="{F6A737C6-3734-4863-971B-ED51A51FF9D6}" type="pres">
      <dgm:prSet presAssocID="{1AAB9FF4-0777-44E7-A4B4-FDD105EE124B}" presName="spacing" presStyleCnt="0"/>
      <dgm:spPr/>
    </dgm:pt>
    <dgm:pt modelId="{295E88FF-83D9-46AD-A260-6948BCED4C52}" type="pres">
      <dgm:prSet presAssocID="{E21A48C0-7763-44BF-B647-52E871392A2C}" presName="composite" presStyleCnt="0"/>
      <dgm:spPr/>
    </dgm:pt>
    <dgm:pt modelId="{35C84B8A-1C5F-4081-A994-2292C957FAF8}" type="pres">
      <dgm:prSet presAssocID="{E21A48C0-7763-44BF-B647-52E871392A2C}" presName="imgShp" presStyleLbl="fgImgPlace1" presStyleIdx="2" presStyleCnt="3" custLinFactNeighborX="-48581" custLinFactNeighborY="-247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121299-08BC-4F1A-9BE5-CFE137FF6CE7}" type="pres">
      <dgm:prSet presAssocID="{E21A48C0-7763-44BF-B647-52E871392A2C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800A0C-D3BE-4581-8694-3B810A5C2143}" srcId="{D6D8D533-4B38-4BDA-9DD1-921C74F6720F}" destId="{9622886A-6FBD-470F-AB46-590A3FDB93FF}" srcOrd="1" destOrd="0" parTransId="{83A56E75-6ABB-438E-AA57-EA1B58B32AD3}" sibTransId="{1AAB9FF4-0777-44E7-A4B4-FDD105EE124B}"/>
    <dgm:cxn modelId="{243FE522-7075-4DB7-A554-33A33ED0CA29}" type="presOf" srcId="{9622886A-6FBD-470F-AB46-590A3FDB93FF}" destId="{62CFB890-4D79-4574-A3BD-6B396F792B08}" srcOrd="0" destOrd="0" presId="urn:microsoft.com/office/officeart/2005/8/layout/vList3"/>
    <dgm:cxn modelId="{60A48833-4D4B-4173-97D9-C3238E0FF5AE}" type="presOf" srcId="{E21A48C0-7763-44BF-B647-52E871392A2C}" destId="{01121299-08BC-4F1A-9BE5-CFE137FF6CE7}" srcOrd="0" destOrd="0" presId="urn:microsoft.com/office/officeart/2005/8/layout/vList3"/>
    <dgm:cxn modelId="{090BC788-ABAB-4B96-B2D8-9B4EBF459944}" srcId="{D6D8D533-4B38-4BDA-9DD1-921C74F6720F}" destId="{9ADC815D-D271-4282-BFDC-1CF6A9CD14EE}" srcOrd="0" destOrd="0" parTransId="{0A7C1D49-617D-46E1-B004-BE18D8098C72}" sibTransId="{C47D1E15-1EF2-4866-9FE9-BC73D3F3955B}"/>
    <dgm:cxn modelId="{974E7E90-AD17-4913-B6AE-83FC7105EFD2}" srcId="{D6D8D533-4B38-4BDA-9DD1-921C74F6720F}" destId="{E21A48C0-7763-44BF-B647-52E871392A2C}" srcOrd="2" destOrd="0" parTransId="{A889CCCD-C5DD-430C-BE6A-D3B448445873}" sibTransId="{CCC057BA-648F-4217-AF48-063706A3EE0B}"/>
    <dgm:cxn modelId="{4F42C2AA-04A1-4D83-9DE6-059E5A802884}" type="presOf" srcId="{9ADC815D-D271-4282-BFDC-1CF6A9CD14EE}" destId="{2AFEC1A6-B873-4A94-83B0-28BAA738D896}" srcOrd="0" destOrd="0" presId="urn:microsoft.com/office/officeart/2005/8/layout/vList3"/>
    <dgm:cxn modelId="{EB5EEDF2-2CCF-40FF-9771-842D7853F580}" type="presOf" srcId="{D6D8D533-4B38-4BDA-9DD1-921C74F6720F}" destId="{3CEC4895-79A3-4001-92F8-1071080951BA}" srcOrd="0" destOrd="0" presId="urn:microsoft.com/office/officeart/2005/8/layout/vList3"/>
    <dgm:cxn modelId="{FA78746A-61A0-45B7-AD98-519091D721DB}" type="presParOf" srcId="{3CEC4895-79A3-4001-92F8-1071080951BA}" destId="{1CD3ACF2-B299-4778-A01F-9DD5F4E24CB2}" srcOrd="0" destOrd="0" presId="urn:microsoft.com/office/officeart/2005/8/layout/vList3"/>
    <dgm:cxn modelId="{EEA14BB2-9425-4509-936C-46814EBEDC67}" type="presParOf" srcId="{1CD3ACF2-B299-4778-A01F-9DD5F4E24CB2}" destId="{646BD261-1CE5-4C15-B578-F981FD415E68}" srcOrd="0" destOrd="0" presId="urn:microsoft.com/office/officeart/2005/8/layout/vList3"/>
    <dgm:cxn modelId="{13C24895-39AB-4546-A55B-BFF8F6C5F672}" type="presParOf" srcId="{1CD3ACF2-B299-4778-A01F-9DD5F4E24CB2}" destId="{2AFEC1A6-B873-4A94-83B0-28BAA738D896}" srcOrd="1" destOrd="0" presId="urn:microsoft.com/office/officeart/2005/8/layout/vList3"/>
    <dgm:cxn modelId="{B404295D-CF28-4902-8364-C1C9C5443C99}" type="presParOf" srcId="{3CEC4895-79A3-4001-92F8-1071080951BA}" destId="{416AACF0-064C-4B34-8D2A-B2C675715EB0}" srcOrd="1" destOrd="0" presId="urn:microsoft.com/office/officeart/2005/8/layout/vList3"/>
    <dgm:cxn modelId="{6745061E-6289-4EA8-9716-D2E20AEF5BD4}" type="presParOf" srcId="{3CEC4895-79A3-4001-92F8-1071080951BA}" destId="{80B93A10-20A2-4F1F-8C43-49C21DB65C1B}" srcOrd="2" destOrd="0" presId="urn:microsoft.com/office/officeart/2005/8/layout/vList3"/>
    <dgm:cxn modelId="{B744BECF-FAAB-49EE-BA1A-E295DAC6B164}" type="presParOf" srcId="{80B93A10-20A2-4F1F-8C43-49C21DB65C1B}" destId="{31DEFB90-B870-4A4E-8B01-1E4304F209A3}" srcOrd="0" destOrd="0" presId="urn:microsoft.com/office/officeart/2005/8/layout/vList3"/>
    <dgm:cxn modelId="{DF1B4E32-C4E0-49E4-B897-E4C01DE90739}" type="presParOf" srcId="{80B93A10-20A2-4F1F-8C43-49C21DB65C1B}" destId="{62CFB890-4D79-4574-A3BD-6B396F792B08}" srcOrd="1" destOrd="0" presId="urn:microsoft.com/office/officeart/2005/8/layout/vList3"/>
    <dgm:cxn modelId="{208382D1-F82B-4E86-BF6C-DC10C304DB02}" type="presParOf" srcId="{3CEC4895-79A3-4001-92F8-1071080951BA}" destId="{F6A737C6-3734-4863-971B-ED51A51FF9D6}" srcOrd="3" destOrd="0" presId="urn:microsoft.com/office/officeart/2005/8/layout/vList3"/>
    <dgm:cxn modelId="{DFC76B85-B722-47A2-B9C1-123CAF7BA798}" type="presParOf" srcId="{3CEC4895-79A3-4001-92F8-1071080951BA}" destId="{295E88FF-83D9-46AD-A260-6948BCED4C52}" srcOrd="4" destOrd="0" presId="urn:microsoft.com/office/officeart/2005/8/layout/vList3"/>
    <dgm:cxn modelId="{1190637F-E95F-48D8-BE24-2739DD1DC9A7}" type="presParOf" srcId="{295E88FF-83D9-46AD-A260-6948BCED4C52}" destId="{35C84B8A-1C5F-4081-A994-2292C957FAF8}" srcOrd="0" destOrd="0" presId="urn:microsoft.com/office/officeart/2005/8/layout/vList3"/>
    <dgm:cxn modelId="{111C2E80-7166-4A9F-A052-61735DCC1305}" type="presParOf" srcId="{295E88FF-83D9-46AD-A260-6948BCED4C52}" destId="{01121299-08BC-4F1A-9BE5-CFE137FF6C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53665-0D4A-4263-BE63-8F02D5297C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A85CC88C-1C94-431B-AD9A-80CF167C6C09}">
      <dgm:prSet phldrT="[Text]" custT="1"/>
      <dgm:spPr/>
      <dgm:t>
        <a:bodyPr/>
        <a:lstStyle/>
        <a:p>
          <a:pPr algn="l"/>
          <a:r>
            <a:rPr lang="en-GB" sz="1800" dirty="0"/>
            <a:t>Phase 1: Drawing in VR Environment</a:t>
          </a:r>
          <a:endParaRPr lang="en-IL" sz="1800" dirty="0"/>
        </a:p>
      </dgm:t>
    </dgm:pt>
    <dgm:pt modelId="{AB0B54A1-8EEA-4B20-8958-8FD42CFA3904}" type="parTrans" cxnId="{4E96B3EE-5F51-4FD3-8D66-B6432F30324A}">
      <dgm:prSet/>
      <dgm:spPr/>
      <dgm:t>
        <a:bodyPr/>
        <a:lstStyle/>
        <a:p>
          <a:endParaRPr lang="en-IL"/>
        </a:p>
      </dgm:t>
    </dgm:pt>
    <dgm:pt modelId="{2E8EA1E3-C213-423A-80BC-99817BF1B238}" type="sibTrans" cxnId="{4E96B3EE-5F51-4FD3-8D66-B6432F30324A}">
      <dgm:prSet/>
      <dgm:spPr/>
      <dgm:t>
        <a:bodyPr/>
        <a:lstStyle/>
        <a:p>
          <a:endParaRPr lang="en-IL"/>
        </a:p>
      </dgm:t>
    </dgm:pt>
    <dgm:pt modelId="{9EBD47C4-2063-41C4-82D1-597698A1CB01}">
      <dgm:prSet phldrT="[Text]" custT="1"/>
      <dgm:spPr/>
      <dgm:t>
        <a:bodyPr/>
        <a:lstStyle/>
        <a:p>
          <a:pPr algn="l"/>
          <a:r>
            <a:rPr lang="en-GB" sz="1800" dirty="0"/>
            <a:t>Phase 2: Training CNN Model</a:t>
          </a:r>
          <a:endParaRPr lang="en-IL" sz="1800" dirty="0"/>
        </a:p>
      </dgm:t>
    </dgm:pt>
    <dgm:pt modelId="{85F0E0C8-7958-4C21-BCC7-A7A950FDE28D}" type="parTrans" cxnId="{96463567-779E-4A88-979A-CF45E8512B7A}">
      <dgm:prSet/>
      <dgm:spPr/>
      <dgm:t>
        <a:bodyPr/>
        <a:lstStyle/>
        <a:p>
          <a:endParaRPr lang="en-IL"/>
        </a:p>
      </dgm:t>
    </dgm:pt>
    <dgm:pt modelId="{B8714650-94E5-4939-8CDB-AF2A8B6DD6C8}" type="sibTrans" cxnId="{96463567-779E-4A88-979A-CF45E8512B7A}">
      <dgm:prSet/>
      <dgm:spPr/>
      <dgm:t>
        <a:bodyPr/>
        <a:lstStyle/>
        <a:p>
          <a:endParaRPr lang="en-IL"/>
        </a:p>
      </dgm:t>
    </dgm:pt>
    <dgm:pt modelId="{C47763D4-081A-4D8C-A7A7-47C90B9E74E8}">
      <dgm:prSet phldrT="[Text]" custT="1"/>
      <dgm:spPr/>
      <dgm:t>
        <a:bodyPr/>
        <a:lstStyle/>
        <a:p>
          <a:r>
            <a:rPr lang="en-GB" sz="1800" dirty="0"/>
            <a:t>Phase 4: Gameplay, sound, graphics, enemies…</a:t>
          </a:r>
          <a:endParaRPr lang="en-IL" sz="1800" dirty="0"/>
        </a:p>
      </dgm:t>
    </dgm:pt>
    <dgm:pt modelId="{3B8BDC81-BE7E-4F18-A8E5-66F95EF81ED1}" type="parTrans" cxnId="{23F2B84F-4FF2-47CD-890A-D0B4D727CD4B}">
      <dgm:prSet/>
      <dgm:spPr/>
      <dgm:t>
        <a:bodyPr/>
        <a:lstStyle/>
        <a:p>
          <a:endParaRPr lang="en-IL"/>
        </a:p>
      </dgm:t>
    </dgm:pt>
    <dgm:pt modelId="{0BE4B16C-A8FE-42A4-9A73-9DE3334FF60D}" type="sibTrans" cxnId="{23F2B84F-4FF2-47CD-890A-D0B4D727CD4B}">
      <dgm:prSet/>
      <dgm:spPr/>
      <dgm:t>
        <a:bodyPr/>
        <a:lstStyle/>
        <a:p>
          <a:endParaRPr lang="en-IL"/>
        </a:p>
      </dgm:t>
    </dgm:pt>
    <dgm:pt modelId="{2865C6F8-1A42-4E00-A328-48593038C3FD}">
      <dgm:prSet phldrT="[Text]" custT="1"/>
      <dgm:spPr/>
      <dgm:t>
        <a:bodyPr/>
        <a:lstStyle/>
        <a:p>
          <a:pPr algn="l"/>
          <a:r>
            <a:rPr lang="en-GB" sz="1800" dirty="0"/>
            <a:t>Phase 3:</a:t>
          </a:r>
          <a:r>
            <a:rPr lang="en-GB" sz="1700" dirty="0"/>
            <a:t> Communication between game and python process</a:t>
          </a:r>
          <a:endParaRPr lang="en-IL" sz="1700" dirty="0"/>
        </a:p>
      </dgm:t>
    </dgm:pt>
    <dgm:pt modelId="{60E4DBE7-22A1-46B3-91E0-160F09E40001}" type="sibTrans" cxnId="{12FD2487-ADDD-4F88-A2D1-430987623623}">
      <dgm:prSet/>
      <dgm:spPr/>
      <dgm:t>
        <a:bodyPr/>
        <a:lstStyle/>
        <a:p>
          <a:endParaRPr lang="en-IL"/>
        </a:p>
      </dgm:t>
    </dgm:pt>
    <dgm:pt modelId="{5D258C77-CFF0-4834-A619-659441377CB5}" type="parTrans" cxnId="{12FD2487-ADDD-4F88-A2D1-430987623623}">
      <dgm:prSet/>
      <dgm:spPr/>
      <dgm:t>
        <a:bodyPr/>
        <a:lstStyle/>
        <a:p>
          <a:endParaRPr lang="en-IL"/>
        </a:p>
      </dgm:t>
    </dgm:pt>
    <dgm:pt modelId="{84B8051F-13BD-4B9C-B1FD-A3BF76BE9AA4}" type="pres">
      <dgm:prSet presAssocID="{D9C53665-0D4A-4263-BE63-8F02D5297C16}" presName="outerComposite" presStyleCnt="0">
        <dgm:presLayoutVars>
          <dgm:chMax val="5"/>
          <dgm:dir/>
          <dgm:resizeHandles val="exact"/>
        </dgm:presLayoutVars>
      </dgm:prSet>
      <dgm:spPr/>
    </dgm:pt>
    <dgm:pt modelId="{E22B1B96-5D72-41BB-A6C2-54C8852182C4}" type="pres">
      <dgm:prSet presAssocID="{D9C53665-0D4A-4263-BE63-8F02D5297C16}" presName="dummyMaxCanvas" presStyleCnt="0">
        <dgm:presLayoutVars/>
      </dgm:prSet>
      <dgm:spPr/>
    </dgm:pt>
    <dgm:pt modelId="{DE21FD11-88EE-408F-95A5-6304CA2F0845}" type="pres">
      <dgm:prSet presAssocID="{D9C53665-0D4A-4263-BE63-8F02D5297C16}" presName="FourNodes_1" presStyleLbl="node1" presStyleIdx="0" presStyleCnt="4">
        <dgm:presLayoutVars>
          <dgm:bulletEnabled val="1"/>
        </dgm:presLayoutVars>
      </dgm:prSet>
      <dgm:spPr/>
    </dgm:pt>
    <dgm:pt modelId="{E1E12A4A-3C8D-41B5-A72F-E093D2D53CA5}" type="pres">
      <dgm:prSet presAssocID="{D9C53665-0D4A-4263-BE63-8F02D5297C16}" presName="FourNodes_2" presStyleLbl="node1" presStyleIdx="1" presStyleCnt="4">
        <dgm:presLayoutVars>
          <dgm:bulletEnabled val="1"/>
        </dgm:presLayoutVars>
      </dgm:prSet>
      <dgm:spPr/>
    </dgm:pt>
    <dgm:pt modelId="{332A3C18-2913-4589-BE7B-55E357840B0B}" type="pres">
      <dgm:prSet presAssocID="{D9C53665-0D4A-4263-BE63-8F02D5297C16}" presName="FourNodes_3" presStyleLbl="node1" presStyleIdx="2" presStyleCnt="4" custScaleX="106959">
        <dgm:presLayoutVars>
          <dgm:bulletEnabled val="1"/>
        </dgm:presLayoutVars>
      </dgm:prSet>
      <dgm:spPr/>
    </dgm:pt>
    <dgm:pt modelId="{6CDE3B8A-EF90-48E0-A767-975978D1396B}" type="pres">
      <dgm:prSet presAssocID="{D9C53665-0D4A-4263-BE63-8F02D5297C16}" presName="FourNodes_4" presStyleLbl="node1" presStyleIdx="3" presStyleCnt="4" custLinFactY="72016" custLinFactNeighborX="60630" custLinFactNeighborY="100000">
        <dgm:presLayoutVars>
          <dgm:bulletEnabled val="1"/>
        </dgm:presLayoutVars>
      </dgm:prSet>
      <dgm:spPr/>
    </dgm:pt>
    <dgm:pt modelId="{2B08F3A4-ED00-4D9C-802F-665F8180258A}" type="pres">
      <dgm:prSet presAssocID="{D9C53665-0D4A-4263-BE63-8F02D5297C16}" presName="FourConn_1-2" presStyleLbl="fgAccFollowNode1" presStyleIdx="0" presStyleCnt="3">
        <dgm:presLayoutVars>
          <dgm:bulletEnabled val="1"/>
        </dgm:presLayoutVars>
      </dgm:prSet>
      <dgm:spPr/>
    </dgm:pt>
    <dgm:pt modelId="{C42E3F5C-ECE7-4F55-8C65-1F10D96395F6}" type="pres">
      <dgm:prSet presAssocID="{D9C53665-0D4A-4263-BE63-8F02D5297C16}" presName="FourConn_2-3" presStyleLbl="fgAccFollowNode1" presStyleIdx="1" presStyleCnt="3">
        <dgm:presLayoutVars>
          <dgm:bulletEnabled val="1"/>
        </dgm:presLayoutVars>
      </dgm:prSet>
      <dgm:spPr/>
    </dgm:pt>
    <dgm:pt modelId="{4783841C-529C-4E2F-9D13-1E47FAEF7669}" type="pres">
      <dgm:prSet presAssocID="{D9C53665-0D4A-4263-BE63-8F02D5297C16}" presName="FourConn_3-4" presStyleLbl="fgAccFollowNode1" presStyleIdx="2" presStyleCnt="3">
        <dgm:presLayoutVars>
          <dgm:bulletEnabled val="1"/>
        </dgm:presLayoutVars>
      </dgm:prSet>
      <dgm:spPr/>
    </dgm:pt>
    <dgm:pt modelId="{DEA0FEC9-26BF-4263-BC77-47E58B55EE75}" type="pres">
      <dgm:prSet presAssocID="{D9C53665-0D4A-4263-BE63-8F02D5297C16}" presName="FourNodes_1_text" presStyleLbl="node1" presStyleIdx="3" presStyleCnt="4">
        <dgm:presLayoutVars>
          <dgm:bulletEnabled val="1"/>
        </dgm:presLayoutVars>
      </dgm:prSet>
      <dgm:spPr/>
    </dgm:pt>
    <dgm:pt modelId="{9D04029C-550D-4266-8BC5-A74516765DF2}" type="pres">
      <dgm:prSet presAssocID="{D9C53665-0D4A-4263-BE63-8F02D5297C16}" presName="FourNodes_2_text" presStyleLbl="node1" presStyleIdx="3" presStyleCnt="4">
        <dgm:presLayoutVars>
          <dgm:bulletEnabled val="1"/>
        </dgm:presLayoutVars>
      </dgm:prSet>
      <dgm:spPr/>
    </dgm:pt>
    <dgm:pt modelId="{F7DE0548-5EE5-4053-9E19-3F49024F2154}" type="pres">
      <dgm:prSet presAssocID="{D9C53665-0D4A-4263-BE63-8F02D5297C16}" presName="FourNodes_3_text" presStyleLbl="node1" presStyleIdx="3" presStyleCnt="4">
        <dgm:presLayoutVars>
          <dgm:bulletEnabled val="1"/>
        </dgm:presLayoutVars>
      </dgm:prSet>
      <dgm:spPr/>
    </dgm:pt>
    <dgm:pt modelId="{3B113046-AA9E-46A1-9D08-DC53ED262400}" type="pres">
      <dgm:prSet presAssocID="{D9C53665-0D4A-4263-BE63-8F02D5297C1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D02717-E418-4B7F-B3E4-2E44354E0E9C}" type="presOf" srcId="{2E8EA1E3-C213-423A-80BC-99817BF1B238}" destId="{2B08F3A4-ED00-4D9C-802F-665F8180258A}" srcOrd="0" destOrd="0" presId="urn:microsoft.com/office/officeart/2005/8/layout/vProcess5"/>
    <dgm:cxn modelId="{51745C25-E2DE-42B6-BF8D-BD3448921711}" type="presOf" srcId="{A85CC88C-1C94-431B-AD9A-80CF167C6C09}" destId="{DE21FD11-88EE-408F-95A5-6304CA2F0845}" srcOrd="0" destOrd="0" presId="urn:microsoft.com/office/officeart/2005/8/layout/vProcess5"/>
    <dgm:cxn modelId="{E5AEB236-DA45-4ABE-A36D-ADC7B5903D61}" type="presOf" srcId="{2865C6F8-1A42-4E00-A328-48593038C3FD}" destId="{F7DE0548-5EE5-4053-9E19-3F49024F2154}" srcOrd="1" destOrd="0" presId="urn:microsoft.com/office/officeart/2005/8/layout/vProcess5"/>
    <dgm:cxn modelId="{051EA841-CB21-4AA9-ACFB-D326CA906A84}" type="presOf" srcId="{60E4DBE7-22A1-46B3-91E0-160F09E40001}" destId="{4783841C-529C-4E2F-9D13-1E47FAEF7669}" srcOrd="0" destOrd="0" presId="urn:microsoft.com/office/officeart/2005/8/layout/vProcess5"/>
    <dgm:cxn modelId="{96463567-779E-4A88-979A-CF45E8512B7A}" srcId="{D9C53665-0D4A-4263-BE63-8F02D5297C16}" destId="{9EBD47C4-2063-41C4-82D1-597698A1CB01}" srcOrd="1" destOrd="0" parTransId="{85F0E0C8-7958-4C21-BCC7-A7A950FDE28D}" sibTransId="{B8714650-94E5-4939-8CDB-AF2A8B6DD6C8}"/>
    <dgm:cxn modelId="{23F2B84F-4FF2-47CD-890A-D0B4D727CD4B}" srcId="{D9C53665-0D4A-4263-BE63-8F02D5297C16}" destId="{C47763D4-081A-4D8C-A7A7-47C90B9E74E8}" srcOrd="3" destOrd="0" parTransId="{3B8BDC81-BE7E-4F18-A8E5-66F95EF81ED1}" sibTransId="{0BE4B16C-A8FE-42A4-9A73-9DE3334FF60D}"/>
    <dgm:cxn modelId="{EBE59B82-BCF7-4757-B633-C5202AF87841}" type="presOf" srcId="{B8714650-94E5-4939-8CDB-AF2A8B6DD6C8}" destId="{C42E3F5C-ECE7-4F55-8C65-1F10D96395F6}" srcOrd="0" destOrd="0" presId="urn:microsoft.com/office/officeart/2005/8/layout/vProcess5"/>
    <dgm:cxn modelId="{12FD2487-ADDD-4F88-A2D1-430987623623}" srcId="{D9C53665-0D4A-4263-BE63-8F02D5297C16}" destId="{2865C6F8-1A42-4E00-A328-48593038C3FD}" srcOrd="2" destOrd="0" parTransId="{5D258C77-CFF0-4834-A619-659441377CB5}" sibTransId="{60E4DBE7-22A1-46B3-91E0-160F09E40001}"/>
    <dgm:cxn modelId="{BBC49693-EC67-4758-B474-07B3CCF9FAE3}" type="presOf" srcId="{D9C53665-0D4A-4263-BE63-8F02D5297C16}" destId="{84B8051F-13BD-4B9C-B1FD-A3BF76BE9AA4}" srcOrd="0" destOrd="0" presId="urn:microsoft.com/office/officeart/2005/8/layout/vProcess5"/>
    <dgm:cxn modelId="{6F0520A4-41D7-4A25-B6A5-B1F4019A0DD7}" type="presOf" srcId="{A85CC88C-1C94-431B-AD9A-80CF167C6C09}" destId="{DEA0FEC9-26BF-4263-BC77-47E58B55EE75}" srcOrd="1" destOrd="0" presId="urn:microsoft.com/office/officeart/2005/8/layout/vProcess5"/>
    <dgm:cxn modelId="{E647B3D9-6D7D-4FD5-B37D-897FEFA3F0DD}" type="presOf" srcId="{C47763D4-081A-4D8C-A7A7-47C90B9E74E8}" destId="{6CDE3B8A-EF90-48E0-A767-975978D1396B}" srcOrd="0" destOrd="0" presId="urn:microsoft.com/office/officeart/2005/8/layout/vProcess5"/>
    <dgm:cxn modelId="{F23D81DF-0896-459C-9D88-BD7A607827ED}" type="presOf" srcId="{9EBD47C4-2063-41C4-82D1-597698A1CB01}" destId="{E1E12A4A-3C8D-41B5-A72F-E093D2D53CA5}" srcOrd="0" destOrd="0" presId="urn:microsoft.com/office/officeart/2005/8/layout/vProcess5"/>
    <dgm:cxn modelId="{4F6785E2-9504-4A07-81F5-0509445A4A6E}" type="presOf" srcId="{2865C6F8-1A42-4E00-A328-48593038C3FD}" destId="{332A3C18-2913-4589-BE7B-55E357840B0B}" srcOrd="0" destOrd="0" presId="urn:microsoft.com/office/officeart/2005/8/layout/vProcess5"/>
    <dgm:cxn modelId="{2A4E94E6-D597-4CAD-A7E4-05FC5D56CFF3}" type="presOf" srcId="{C47763D4-081A-4D8C-A7A7-47C90B9E74E8}" destId="{3B113046-AA9E-46A1-9D08-DC53ED262400}" srcOrd="1" destOrd="0" presId="urn:microsoft.com/office/officeart/2005/8/layout/vProcess5"/>
    <dgm:cxn modelId="{4E96B3EE-5F51-4FD3-8D66-B6432F30324A}" srcId="{D9C53665-0D4A-4263-BE63-8F02D5297C16}" destId="{A85CC88C-1C94-431B-AD9A-80CF167C6C09}" srcOrd="0" destOrd="0" parTransId="{AB0B54A1-8EEA-4B20-8958-8FD42CFA3904}" sibTransId="{2E8EA1E3-C213-423A-80BC-99817BF1B238}"/>
    <dgm:cxn modelId="{B0A13DFD-F683-46EC-9075-721B1AD36661}" type="presOf" srcId="{9EBD47C4-2063-41C4-82D1-597698A1CB01}" destId="{9D04029C-550D-4266-8BC5-A74516765DF2}" srcOrd="1" destOrd="0" presId="urn:microsoft.com/office/officeart/2005/8/layout/vProcess5"/>
    <dgm:cxn modelId="{4C913F2E-1F17-4169-B637-7799C8D23776}" type="presParOf" srcId="{84B8051F-13BD-4B9C-B1FD-A3BF76BE9AA4}" destId="{E22B1B96-5D72-41BB-A6C2-54C8852182C4}" srcOrd="0" destOrd="0" presId="urn:microsoft.com/office/officeart/2005/8/layout/vProcess5"/>
    <dgm:cxn modelId="{7916A017-23C1-4EFC-BC62-DE0B46B1C24E}" type="presParOf" srcId="{84B8051F-13BD-4B9C-B1FD-A3BF76BE9AA4}" destId="{DE21FD11-88EE-408F-95A5-6304CA2F0845}" srcOrd="1" destOrd="0" presId="urn:microsoft.com/office/officeart/2005/8/layout/vProcess5"/>
    <dgm:cxn modelId="{91A57A0C-E35A-4E28-A7C9-C6C7B4050322}" type="presParOf" srcId="{84B8051F-13BD-4B9C-B1FD-A3BF76BE9AA4}" destId="{E1E12A4A-3C8D-41B5-A72F-E093D2D53CA5}" srcOrd="2" destOrd="0" presId="urn:microsoft.com/office/officeart/2005/8/layout/vProcess5"/>
    <dgm:cxn modelId="{584A8EF4-428A-4713-93DF-EF6CAF070178}" type="presParOf" srcId="{84B8051F-13BD-4B9C-B1FD-A3BF76BE9AA4}" destId="{332A3C18-2913-4589-BE7B-55E357840B0B}" srcOrd="3" destOrd="0" presId="urn:microsoft.com/office/officeart/2005/8/layout/vProcess5"/>
    <dgm:cxn modelId="{D2DF3FFF-FB0F-402B-89A6-5A3E677E1FF5}" type="presParOf" srcId="{84B8051F-13BD-4B9C-B1FD-A3BF76BE9AA4}" destId="{6CDE3B8A-EF90-48E0-A767-975978D1396B}" srcOrd="4" destOrd="0" presId="urn:microsoft.com/office/officeart/2005/8/layout/vProcess5"/>
    <dgm:cxn modelId="{E6A14405-C444-4AE0-A3B7-65018BDAA472}" type="presParOf" srcId="{84B8051F-13BD-4B9C-B1FD-A3BF76BE9AA4}" destId="{2B08F3A4-ED00-4D9C-802F-665F8180258A}" srcOrd="5" destOrd="0" presId="urn:microsoft.com/office/officeart/2005/8/layout/vProcess5"/>
    <dgm:cxn modelId="{A676E07B-849D-46ED-932A-057CDF40FD57}" type="presParOf" srcId="{84B8051F-13BD-4B9C-B1FD-A3BF76BE9AA4}" destId="{C42E3F5C-ECE7-4F55-8C65-1F10D96395F6}" srcOrd="6" destOrd="0" presId="urn:microsoft.com/office/officeart/2005/8/layout/vProcess5"/>
    <dgm:cxn modelId="{D807C64B-E125-4893-A117-903AB596B193}" type="presParOf" srcId="{84B8051F-13BD-4B9C-B1FD-A3BF76BE9AA4}" destId="{4783841C-529C-4E2F-9D13-1E47FAEF7669}" srcOrd="7" destOrd="0" presId="urn:microsoft.com/office/officeart/2005/8/layout/vProcess5"/>
    <dgm:cxn modelId="{66B4A0B3-8FEC-4EAB-8E9C-94C4E0B391EE}" type="presParOf" srcId="{84B8051F-13BD-4B9C-B1FD-A3BF76BE9AA4}" destId="{DEA0FEC9-26BF-4263-BC77-47E58B55EE75}" srcOrd="8" destOrd="0" presId="urn:microsoft.com/office/officeart/2005/8/layout/vProcess5"/>
    <dgm:cxn modelId="{F83AAD35-16CA-41C1-9544-07E2F4F35455}" type="presParOf" srcId="{84B8051F-13BD-4B9C-B1FD-A3BF76BE9AA4}" destId="{9D04029C-550D-4266-8BC5-A74516765DF2}" srcOrd="9" destOrd="0" presId="urn:microsoft.com/office/officeart/2005/8/layout/vProcess5"/>
    <dgm:cxn modelId="{19D8E5C0-A248-413A-8B54-4E7348F36E03}" type="presParOf" srcId="{84B8051F-13BD-4B9C-B1FD-A3BF76BE9AA4}" destId="{F7DE0548-5EE5-4053-9E19-3F49024F2154}" srcOrd="10" destOrd="0" presId="urn:microsoft.com/office/officeart/2005/8/layout/vProcess5"/>
    <dgm:cxn modelId="{53B54CF9-503F-4838-9D29-DFD037FC7858}" type="presParOf" srcId="{84B8051F-13BD-4B9C-B1FD-A3BF76BE9AA4}" destId="{3B113046-AA9E-46A1-9D08-DC53ED26240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ACAB0-E1D4-4433-A88E-6D5E368A4AC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278640FF-BA1F-42EB-88F4-41958E8E01ED}">
      <dgm:prSet phldrT="[Text]" custT="1"/>
      <dgm:spPr/>
      <dgm:t>
        <a:bodyPr/>
        <a:lstStyle/>
        <a:p>
          <a:r>
            <a:rPr lang="en-US" sz="1600" b="1" dirty="0"/>
            <a:t>Draw</a:t>
          </a:r>
          <a:endParaRPr lang="en-IL" sz="1050" b="1" dirty="0"/>
        </a:p>
      </dgm:t>
    </dgm:pt>
    <dgm:pt modelId="{C5510677-70BF-4642-9297-52FE114BA610}" type="parTrans" cxnId="{CAD7E574-BB2F-44F8-9E16-1C4299208FC7}">
      <dgm:prSet/>
      <dgm:spPr/>
      <dgm:t>
        <a:bodyPr/>
        <a:lstStyle/>
        <a:p>
          <a:endParaRPr lang="en-IL"/>
        </a:p>
      </dgm:t>
    </dgm:pt>
    <dgm:pt modelId="{3ED130F3-056A-4298-946C-17A9CB4F8680}" type="sibTrans" cxnId="{CAD7E574-BB2F-44F8-9E16-1C4299208FC7}">
      <dgm:prSet/>
      <dgm:spPr/>
      <dgm:t>
        <a:bodyPr/>
        <a:lstStyle/>
        <a:p>
          <a:endParaRPr lang="en-IL"/>
        </a:p>
      </dgm:t>
    </dgm:pt>
    <dgm:pt modelId="{63B9FA39-8421-4521-AC64-CDDD3D481872}">
      <dgm:prSet phldrT="[Text]" custT="1"/>
      <dgm:spPr/>
      <dgm:t>
        <a:bodyPr/>
        <a:lstStyle/>
        <a:p>
          <a:r>
            <a:rPr lang="en-GB" sz="1600" b="1" dirty="0"/>
            <a:t>Send to Python</a:t>
          </a:r>
          <a:br>
            <a:rPr lang="en-GB" sz="1600" b="1" dirty="0"/>
          </a:br>
          <a:r>
            <a:rPr lang="en-GB" sz="1600" b="1" dirty="0"/>
            <a:t>Process</a:t>
          </a:r>
          <a:endParaRPr lang="en-IL" sz="1600" b="1" dirty="0"/>
        </a:p>
      </dgm:t>
    </dgm:pt>
    <dgm:pt modelId="{16AF8F71-85A9-457A-A600-EC1FA2F79852}" type="parTrans" cxnId="{28D039EA-31EF-454E-A61D-94A05D7A8A64}">
      <dgm:prSet/>
      <dgm:spPr/>
      <dgm:t>
        <a:bodyPr/>
        <a:lstStyle/>
        <a:p>
          <a:endParaRPr lang="en-IL"/>
        </a:p>
      </dgm:t>
    </dgm:pt>
    <dgm:pt modelId="{13CA4205-AA02-40D9-85E2-1CA60A2ECD11}" type="sibTrans" cxnId="{28D039EA-31EF-454E-A61D-94A05D7A8A64}">
      <dgm:prSet/>
      <dgm:spPr/>
      <dgm:t>
        <a:bodyPr/>
        <a:lstStyle/>
        <a:p>
          <a:endParaRPr lang="en-IL"/>
        </a:p>
      </dgm:t>
    </dgm:pt>
    <dgm:pt modelId="{36D29F8D-E265-4856-9D29-B9C00CC1804D}">
      <dgm:prSet phldrT="[Text]" custT="1"/>
      <dgm:spPr/>
      <dgm:t>
        <a:bodyPr/>
        <a:lstStyle/>
        <a:p>
          <a:r>
            <a:rPr lang="en-US" sz="1600" b="1" dirty="0"/>
            <a:t>Model Predict</a:t>
          </a:r>
          <a:endParaRPr lang="en-IL" sz="1600" b="1" dirty="0"/>
        </a:p>
      </dgm:t>
    </dgm:pt>
    <dgm:pt modelId="{B415A59C-F37C-40F3-A09E-6CC378D8FB17}" type="parTrans" cxnId="{B3B3EEF8-9F76-42CC-BB74-5DD21EDD63D4}">
      <dgm:prSet/>
      <dgm:spPr/>
      <dgm:t>
        <a:bodyPr/>
        <a:lstStyle/>
        <a:p>
          <a:endParaRPr lang="en-IL"/>
        </a:p>
      </dgm:t>
    </dgm:pt>
    <dgm:pt modelId="{8D4172F4-1CC1-444F-876F-EA98D369EC11}" type="sibTrans" cxnId="{B3B3EEF8-9F76-42CC-BB74-5DD21EDD63D4}">
      <dgm:prSet/>
      <dgm:spPr/>
      <dgm:t>
        <a:bodyPr/>
        <a:lstStyle/>
        <a:p>
          <a:endParaRPr lang="en-IL"/>
        </a:p>
      </dgm:t>
    </dgm:pt>
    <dgm:pt modelId="{37D5B345-D66F-4F9C-B0F6-DDB50E5ACC88}">
      <dgm:prSet phldrT="[Text]" custT="1"/>
      <dgm:spPr/>
      <dgm:t>
        <a:bodyPr/>
        <a:lstStyle/>
        <a:p>
          <a:r>
            <a:rPr lang="en-US" sz="1600" b="1" dirty="0"/>
            <a:t>Return Predictions</a:t>
          </a:r>
          <a:br>
            <a:rPr lang="en-US" sz="1600" b="1" dirty="0"/>
          </a:br>
          <a:r>
            <a:rPr lang="en-US" sz="1600" b="1" dirty="0"/>
            <a:t>Array</a:t>
          </a:r>
          <a:endParaRPr lang="en-IL" sz="1600" b="1" dirty="0"/>
        </a:p>
      </dgm:t>
    </dgm:pt>
    <dgm:pt modelId="{44723559-4CBA-498D-A7C0-7640E2081926}" type="parTrans" cxnId="{122A5FE8-36AA-409F-B938-554C9FA03123}">
      <dgm:prSet/>
      <dgm:spPr/>
      <dgm:t>
        <a:bodyPr/>
        <a:lstStyle/>
        <a:p>
          <a:endParaRPr lang="en-IL"/>
        </a:p>
      </dgm:t>
    </dgm:pt>
    <dgm:pt modelId="{E02675F3-2D01-4524-9BC7-5692DEF754B0}" type="sibTrans" cxnId="{122A5FE8-36AA-409F-B938-554C9FA03123}">
      <dgm:prSet/>
      <dgm:spPr/>
      <dgm:t>
        <a:bodyPr/>
        <a:lstStyle/>
        <a:p>
          <a:endParaRPr lang="en-IL"/>
        </a:p>
      </dgm:t>
    </dgm:pt>
    <dgm:pt modelId="{A5F753A2-3910-4234-8A05-33CF8D9597FD}">
      <dgm:prSet phldrT="[Text]" custT="1"/>
      <dgm:spPr/>
      <dgm:t>
        <a:bodyPr/>
        <a:lstStyle/>
        <a:p>
          <a:r>
            <a:rPr lang="en-US" sz="1600" b="1" dirty="0"/>
            <a:t>Model Fit</a:t>
          </a:r>
          <a:endParaRPr lang="en-IL" sz="1600" b="1" dirty="0"/>
        </a:p>
      </dgm:t>
    </dgm:pt>
    <dgm:pt modelId="{DB56C7E1-EF77-449C-9AE4-C72F5FD207D1}" type="parTrans" cxnId="{5C765131-F365-4D1D-B18D-95A2E52AF876}">
      <dgm:prSet/>
      <dgm:spPr/>
      <dgm:t>
        <a:bodyPr/>
        <a:lstStyle/>
        <a:p>
          <a:endParaRPr lang="en-IL"/>
        </a:p>
      </dgm:t>
    </dgm:pt>
    <dgm:pt modelId="{29AD1874-2ECC-440B-A858-DECE820A7C9D}" type="sibTrans" cxnId="{5C765131-F365-4D1D-B18D-95A2E52AF876}">
      <dgm:prSet/>
      <dgm:spPr/>
      <dgm:t>
        <a:bodyPr/>
        <a:lstStyle/>
        <a:p>
          <a:endParaRPr lang="en-IL"/>
        </a:p>
      </dgm:t>
    </dgm:pt>
    <dgm:pt modelId="{2DD44562-AF55-452F-840B-D653E92B3338}" type="pres">
      <dgm:prSet presAssocID="{C77ACAB0-E1D4-4433-A88E-6D5E368A4AC3}" presName="cycle" presStyleCnt="0">
        <dgm:presLayoutVars>
          <dgm:dir/>
          <dgm:resizeHandles val="exact"/>
        </dgm:presLayoutVars>
      </dgm:prSet>
      <dgm:spPr/>
    </dgm:pt>
    <dgm:pt modelId="{22E9BC39-3DF2-423C-8C85-1390A8625916}" type="pres">
      <dgm:prSet presAssocID="{278640FF-BA1F-42EB-88F4-41958E8E01ED}" presName="dummy" presStyleCnt="0"/>
      <dgm:spPr/>
    </dgm:pt>
    <dgm:pt modelId="{4969B22C-18EE-489D-A84A-D2E2DCEBF255}" type="pres">
      <dgm:prSet presAssocID="{278640FF-BA1F-42EB-88F4-41958E8E01ED}" presName="node" presStyleLbl="revTx" presStyleIdx="0" presStyleCnt="5" custRadScaleRad="84082" custRadScaleInc="-170811">
        <dgm:presLayoutVars>
          <dgm:bulletEnabled val="1"/>
        </dgm:presLayoutVars>
      </dgm:prSet>
      <dgm:spPr/>
    </dgm:pt>
    <dgm:pt modelId="{5D30A156-4DAF-446B-B70C-889EE364BD18}" type="pres">
      <dgm:prSet presAssocID="{3ED130F3-056A-4298-946C-17A9CB4F8680}" presName="sibTrans" presStyleLbl="node1" presStyleIdx="0" presStyleCnt="5" custScaleX="85280" custScaleY="85092" custLinFactNeighborX="287" custLinFactNeighborY="-2844"/>
      <dgm:spPr/>
    </dgm:pt>
    <dgm:pt modelId="{ED7E2ED2-605B-4F82-A9BD-C67D8C5E50A0}" type="pres">
      <dgm:prSet presAssocID="{63B9FA39-8421-4521-AC64-CDDD3D481872}" presName="dummy" presStyleCnt="0"/>
      <dgm:spPr/>
    </dgm:pt>
    <dgm:pt modelId="{9EB95D68-F375-4B3E-AE24-BDEE08A21D3A}" type="pres">
      <dgm:prSet presAssocID="{63B9FA39-8421-4521-AC64-CDDD3D481872}" presName="node" presStyleLbl="revTx" presStyleIdx="1" presStyleCnt="5" custScaleX="139099" custRadScaleRad="91089" custRadScaleInc="-152342">
        <dgm:presLayoutVars>
          <dgm:bulletEnabled val="1"/>
        </dgm:presLayoutVars>
      </dgm:prSet>
      <dgm:spPr/>
    </dgm:pt>
    <dgm:pt modelId="{4A6DCE55-4732-4926-B9D3-A5CB9298A5A7}" type="pres">
      <dgm:prSet presAssocID="{13CA4205-AA02-40D9-85E2-1CA60A2ECD11}" presName="sibTrans" presStyleLbl="node1" presStyleIdx="1" presStyleCnt="5"/>
      <dgm:spPr/>
    </dgm:pt>
    <dgm:pt modelId="{9057790C-AFBA-42B9-9E18-984E5AEB078C}" type="pres">
      <dgm:prSet presAssocID="{36D29F8D-E265-4856-9D29-B9C00CC1804D}" presName="dummy" presStyleCnt="0"/>
      <dgm:spPr/>
    </dgm:pt>
    <dgm:pt modelId="{4EA7DB78-0407-4A2C-A8C1-27E708B600C3}" type="pres">
      <dgm:prSet presAssocID="{36D29F8D-E265-4856-9D29-B9C00CC1804D}" presName="node" presStyleLbl="revTx" presStyleIdx="2" presStyleCnt="5" custRadScaleRad="96385" custRadScaleInc="-147139">
        <dgm:presLayoutVars>
          <dgm:bulletEnabled val="1"/>
        </dgm:presLayoutVars>
      </dgm:prSet>
      <dgm:spPr/>
    </dgm:pt>
    <dgm:pt modelId="{9F480206-598E-40AF-93E9-F748A297C685}" type="pres">
      <dgm:prSet presAssocID="{8D4172F4-1CC1-444F-876F-EA98D369EC11}" presName="sibTrans" presStyleLbl="node1" presStyleIdx="2" presStyleCnt="5"/>
      <dgm:spPr/>
    </dgm:pt>
    <dgm:pt modelId="{561A0095-E487-4FC6-BA2C-4C6D7A7D9AC7}" type="pres">
      <dgm:prSet presAssocID="{37D5B345-D66F-4F9C-B0F6-DDB50E5ACC88}" presName="dummy" presStyleCnt="0"/>
      <dgm:spPr/>
    </dgm:pt>
    <dgm:pt modelId="{ED74847F-B640-435E-8653-4572089A6372}" type="pres">
      <dgm:prSet presAssocID="{37D5B345-D66F-4F9C-B0F6-DDB50E5ACC88}" presName="node" presStyleLbl="revTx" presStyleIdx="3" presStyleCnt="5" custScaleX="122747" custRadScaleRad="93159" custRadScaleInc="-135554">
        <dgm:presLayoutVars>
          <dgm:bulletEnabled val="1"/>
        </dgm:presLayoutVars>
      </dgm:prSet>
      <dgm:spPr/>
    </dgm:pt>
    <dgm:pt modelId="{004567DA-5C76-44B3-8F55-1CE9782DE411}" type="pres">
      <dgm:prSet presAssocID="{E02675F3-2D01-4524-9BC7-5692DEF754B0}" presName="sibTrans" presStyleLbl="node1" presStyleIdx="3" presStyleCnt="5" custLinFactNeighborX="2134" custLinFactNeighborY="-2383"/>
      <dgm:spPr/>
    </dgm:pt>
    <dgm:pt modelId="{282F836F-CE1F-408A-B046-050603955D00}" type="pres">
      <dgm:prSet presAssocID="{A5F753A2-3910-4234-8A05-33CF8D9597FD}" presName="dummy" presStyleCnt="0"/>
      <dgm:spPr/>
    </dgm:pt>
    <dgm:pt modelId="{B40FB702-0BCA-42A5-9772-B65FB81A6733}" type="pres">
      <dgm:prSet presAssocID="{A5F753A2-3910-4234-8A05-33CF8D9597FD}" presName="node" presStyleLbl="revTx" presStyleIdx="4" presStyleCnt="5" custRadScaleRad="90982" custRadScaleInc="-156657">
        <dgm:presLayoutVars>
          <dgm:bulletEnabled val="1"/>
        </dgm:presLayoutVars>
      </dgm:prSet>
      <dgm:spPr/>
    </dgm:pt>
    <dgm:pt modelId="{FF65E0FE-6D5B-409B-BE48-BFDDC1D70DE2}" type="pres">
      <dgm:prSet presAssocID="{29AD1874-2ECC-440B-A858-DECE820A7C9D}" presName="sibTrans" presStyleLbl="node1" presStyleIdx="4" presStyleCnt="5" custLinFactNeighborX="2971" custLinFactNeighborY="1086"/>
      <dgm:spPr/>
    </dgm:pt>
  </dgm:ptLst>
  <dgm:cxnLst>
    <dgm:cxn modelId="{FB73FF02-AD1C-44C6-A82F-119E348264AB}" type="presOf" srcId="{E02675F3-2D01-4524-9BC7-5692DEF754B0}" destId="{004567DA-5C76-44B3-8F55-1CE9782DE411}" srcOrd="0" destOrd="0" presId="urn:microsoft.com/office/officeart/2005/8/layout/cycle1"/>
    <dgm:cxn modelId="{6B50FC12-0AC0-49B4-B489-009E404696BC}" type="presOf" srcId="{A5F753A2-3910-4234-8A05-33CF8D9597FD}" destId="{B40FB702-0BCA-42A5-9772-B65FB81A6733}" srcOrd="0" destOrd="0" presId="urn:microsoft.com/office/officeart/2005/8/layout/cycle1"/>
    <dgm:cxn modelId="{EAF52916-F659-4B15-8078-10CFA526627E}" type="presOf" srcId="{63B9FA39-8421-4521-AC64-CDDD3D481872}" destId="{9EB95D68-F375-4B3E-AE24-BDEE08A21D3A}" srcOrd="0" destOrd="0" presId="urn:microsoft.com/office/officeart/2005/8/layout/cycle1"/>
    <dgm:cxn modelId="{5C765131-F365-4D1D-B18D-95A2E52AF876}" srcId="{C77ACAB0-E1D4-4433-A88E-6D5E368A4AC3}" destId="{A5F753A2-3910-4234-8A05-33CF8D9597FD}" srcOrd="4" destOrd="0" parTransId="{DB56C7E1-EF77-449C-9AE4-C72F5FD207D1}" sibTransId="{29AD1874-2ECC-440B-A858-DECE820A7C9D}"/>
    <dgm:cxn modelId="{37416B43-5A17-4E81-95B2-E3A01768C93F}" type="presOf" srcId="{29AD1874-2ECC-440B-A858-DECE820A7C9D}" destId="{FF65E0FE-6D5B-409B-BE48-BFDDC1D70DE2}" srcOrd="0" destOrd="0" presId="urn:microsoft.com/office/officeart/2005/8/layout/cycle1"/>
    <dgm:cxn modelId="{084DC053-FA74-464A-8422-50FA42265531}" type="presOf" srcId="{8D4172F4-1CC1-444F-876F-EA98D369EC11}" destId="{9F480206-598E-40AF-93E9-F748A297C685}" srcOrd="0" destOrd="0" presId="urn:microsoft.com/office/officeart/2005/8/layout/cycle1"/>
    <dgm:cxn modelId="{CAD7E574-BB2F-44F8-9E16-1C4299208FC7}" srcId="{C77ACAB0-E1D4-4433-A88E-6D5E368A4AC3}" destId="{278640FF-BA1F-42EB-88F4-41958E8E01ED}" srcOrd="0" destOrd="0" parTransId="{C5510677-70BF-4642-9297-52FE114BA610}" sibTransId="{3ED130F3-056A-4298-946C-17A9CB4F8680}"/>
    <dgm:cxn modelId="{772F1A97-CCB9-4B7A-8576-CA70C2644DF2}" type="presOf" srcId="{C77ACAB0-E1D4-4433-A88E-6D5E368A4AC3}" destId="{2DD44562-AF55-452F-840B-D653E92B3338}" srcOrd="0" destOrd="0" presId="urn:microsoft.com/office/officeart/2005/8/layout/cycle1"/>
    <dgm:cxn modelId="{E5B148AF-3AB3-411B-AF7A-6FA61E9A9698}" type="presOf" srcId="{36D29F8D-E265-4856-9D29-B9C00CC1804D}" destId="{4EA7DB78-0407-4A2C-A8C1-27E708B600C3}" srcOrd="0" destOrd="0" presId="urn:microsoft.com/office/officeart/2005/8/layout/cycle1"/>
    <dgm:cxn modelId="{C188E9C3-ABC2-47EB-ADAA-A7F44EEE9740}" type="presOf" srcId="{278640FF-BA1F-42EB-88F4-41958E8E01ED}" destId="{4969B22C-18EE-489D-A84A-D2E2DCEBF255}" srcOrd="0" destOrd="0" presId="urn:microsoft.com/office/officeart/2005/8/layout/cycle1"/>
    <dgm:cxn modelId="{CAD7AFCA-2BC2-423F-9D84-45391C77B7C5}" type="presOf" srcId="{13CA4205-AA02-40D9-85E2-1CA60A2ECD11}" destId="{4A6DCE55-4732-4926-B9D3-A5CB9298A5A7}" srcOrd="0" destOrd="0" presId="urn:microsoft.com/office/officeart/2005/8/layout/cycle1"/>
    <dgm:cxn modelId="{59DACAE7-D5A9-4580-B594-6F600AC781B2}" type="presOf" srcId="{3ED130F3-056A-4298-946C-17A9CB4F8680}" destId="{5D30A156-4DAF-446B-B70C-889EE364BD18}" srcOrd="0" destOrd="0" presId="urn:microsoft.com/office/officeart/2005/8/layout/cycle1"/>
    <dgm:cxn modelId="{122A5FE8-36AA-409F-B938-554C9FA03123}" srcId="{C77ACAB0-E1D4-4433-A88E-6D5E368A4AC3}" destId="{37D5B345-D66F-4F9C-B0F6-DDB50E5ACC88}" srcOrd="3" destOrd="0" parTransId="{44723559-4CBA-498D-A7C0-7640E2081926}" sibTransId="{E02675F3-2D01-4524-9BC7-5692DEF754B0}"/>
    <dgm:cxn modelId="{28D039EA-31EF-454E-A61D-94A05D7A8A64}" srcId="{C77ACAB0-E1D4-4433-A88E-6D5E368A4AC3}" destId="{63B9FA39-8421-4521-AC64-CDDD3D481872}" srcOrd="1" destOrd="0" parTransId="{16AF8F71-85A9-457A-A600-EC1FA2F79852}" sibTransId="{13CA4205-AA02-40D9-85E2-1CA60A2ECD11}"/>
    <dgm:cxn modelId="{B3B3EEF8-9F76-42CC-BB74-5DD21EDD63D4}" srcId="{C77ACAB0-E1D4-4433-A88E-6D5E368A4AC3}" destId="{36D29F8D-E265-4856-9D29-B9C00CC1804D}" srcOrd="2" destOrd="0" parTransId="{B415A59C-F37C-40F3-A09E-6CC378D8FB17}" sibTransId="{8D4172F4-1CC1-444F-876F-EA98D369EC11}"/>
    <dgm:cxn modelId="{26F6A8F9-B3AB-4ADC-A64C-8301AC591E3E}" type="presOf" srcId="{37D5B345-D66F-4F9C-B0F6-DDB50E5ACC88}" destId="{ED74847F-B640-435E-8653-4572089A6372}" srcOrd="0" destOrd="0" presId="urn:microsoft.com/office/officeart/2005/8/layout/cycle1"/>
    <dgm:cxn modelId="{194FFA84-79CC-450D-8072-7D0A21872B55}" type="presParOf" srcId="{2DD44562-AF55-452F-840B-D653E92B3338}" destId="{22E9BC39-3DF2-423C-8C85-1390A8625916}" srcOrd="0" destOrd="0" presId="urn:microsoft.com/office/officeart/2005/8/layout/cycle1"/>
    <dgm:cxn modelId="{C69268C5-3AEE-4561-9A19-110C0B8CBCD0}" type="presParOf" srcId="{2DD44562-AF55-452F-840B-D653E92B3338}" destId="{4969B22C-18EE-489D-A84A-D2E2DCEBF255}" srcOrd="1" destOrd="0" presId="urn:microsoft.com/office/officeart/2005/8/layout/cycle1"/>
    <dgm:cxn modelId="{B01B4994-7C21-4D9D-BCE3-61CB8DC412B4}" type="presParOf" srcId="{2DD44562-AF55-452F-840B-D653E92B3338}" destId="{5D30A156-4DAF-446B-B70C-889EE364BD18}" srcOrd="2" destOrd="0" presId="urn:microsoft.com/office/officeart/2005/8/layout/cycle1"/>
    <dgm:cxn modelId="{5C36C8CF-FB2D-4F01-8C08-1C709FE5F4F0}" type="presParOf" srcId="{2DD44562-AF55-452F-840B-D653E92B3338}" destId="{ED7E2ED2-605B-4F82-A9BD-C67D8C5E50A0}" srcOrd="3" destOrd="0" presId="urn:microsoft.com/office/officeart/2005/8/layout/cycle1"/>
    <dgm:cxn modelId="{073A3C54-C761-489E-B80B-308C475616CE}" type="presParOf" srcId="{2DD44562-AF55-452F-840B-D653E92B3338}" destId="{9EB95D68-F375-4B3E-AE24-BDEE08A21D3A}" srcOrd="4" destOrd="0" presId="urn:microsoft.com/office/officeart/2005/8/layout/cycle1"/>
    <dgm:cxn modelId="{8508B09C-FDF1-4772-8520-9B3E260B9B9B}" type="presParOf" srcId="{2DD44562-AF55-452F-840B-D653E92B3338}" destId="{4A6DCE55-4732-4926-B9D3-A5CB9298A5A7}" srcOrd="5" destOrd="0" presId="urn:microsoft.com/office/officeart/2005/8/layout/cycle1"/>
    <dgm:cxn modelId="{9F933A5D-9485-4E23-A01D-70642596FA74}" type="presParOf" srcId="{2DD44562-AF55-452F-840B-D653E92B3338}" destId="{9057790C-AFBA-42B9-9E18-984E5AEB078C}" srcOrd="6" destOrd="0" presId="urn:microsoft.com/office/officeart/2005/8/layout/cycle1"/>
    <dgm:cxn modelId="{054A3EBD-56DC-4591-8AFA-95C4BCE19246}" type="presParOf" srcId="{2DD44562-AF55-452F-840B-D653E92B3338}" destId="{4EA7DB78-0407-4A2C-A8C1-27E708B600C3}" srcOrd="7" destOrd="0" presId="urn:microsoft.com/office/officeart/2005/8/layout/cycle1"/>
    <dgm:cxn modelId="{62632E88-23B8-47A9-A269-177E17C3DF58}" type="presParOf" srcId="{2DD44562-AF55-452F-840B-D653E92B3338}" destId="{9F480206-598E-40AF-93E9-F748A297C685}" srcOrd="8" destOrd="0" presId="urn:microsoft.com/office/officeart/2005/8/layout/cycle1"/>
    <dgm:cxn modelId="{BDF9AD9F-62D7-4C41-BAFF-BD1505EB664A}" type="presParOf" srcId="{2DD44562-AF55-452F-840B-D653E92B3338}" destId="{561A0095-E487-4FC6-BA2C-4C6D7A7D9AC7}" srcOrd="9" destOrd="0" presId="urn:microsoft.com/office/officeart/2005/8/layout/cycle1"/>
    <dgm:cxn modelId="{68C8014C-E0E1-4E3F-AF35-913421B08E56}" type="presParOf" srcId="{2DD44562-AF55-452F-840B-D653E92B3338}" destId="{ED74847F-B640-435E-8653-4572089A6372}" srcOrd="10" destOrd="0" presId="urn:microsoft.com/office/officeart/2005/8/layout/cycle1"/>
    <dgm:cxn modelId="{E1D63851-D79C-49D4-B764-18849CBC23C0}" type="presParOf" srcId="{2DD44562-AF55-452F-840B-D653E92B3338}" destId="{004567DA-5C76-44B3-8F55-1CE9782DE411}" srcOrd="11" destOrd="0" presId="urn:microsoft.com/office/officeart/2005/8/layout/cycle1"/>
    <dgm:cxn modelId="{7C222AB0-D7FF-4727-8112-6EE4709A4192}" type="presParOf" srcId="{2DD44562-AF55-452F-840B-D653E92B3338}" destId="{282F836F-CE1F-408A-B046-050603955D00}" srcOrd="12" destOrd="0" presId="urn:microsoft.com/office/officeart/2005/8/layout/cycle1"/>
    <dgm:cxn modelId="{786F8D68-AAEE-49D4-A847-81B3FE5B358A}" type="presParOf" srcId="{2DD44562-AF55-452F-840B-D653E92B3338}" destId="{B40FB702-0BCA-42A5-9772-B65FB81A6733}" srcOrd="13" destOrd="0" presId="urn:microsoft.com/office/officeart/2005/8/layout/cycle1"/>
    <dgm:cxn modelId="{5858F897-E118-4516-B3E4-968493AD0480}" type="presParOf" srcId="{2DD44562-AF55-452F-840B-D653E92B3338}" destId="{FF65E0FE-6D5B-409B-BE48-BFDDC1D70DE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E0D40-3EC4-4CB0-B1AA-FC89C2D3BBD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D5031F8C-656D-4935-9CCD-BD0E0F95117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z="1600" dirty="0"/>
            <a:t>Prediction</a:t>
          </a:r>
          <a:endParaRPr lang="en-IL" sz="1600" dirty="0"/>
        </a:p>
      </dgm:t>
    </dgm:pt>
    <dgm:pt modelId="{A774514F-7967-4EB8-A397-B950F1BED6E5}" type="parTrans" cxnId="{75704822-E567-49E3-8CD1-445F96FF0292}">
      <dgm:prSet/>
      <dgm:spPr/>
      <dgm:t>
        <a:bodyPr/>
        <a:lstStyle/>
        <a:p>
          <a:endParaRPr lang="en-IL"/>
        </a:p>
      </dgm:t>
    </dgm:pt>
    <dgm:pt modelId="{2751872F-DDBC-490D-92E4-E1A99A49F28B}" type="sibTrans" cxnId="{75704822-E567-49E3-8CD1-445F96FF0292}">
      <dgm:prSet/>
      <dgm:spPr/>
      <dgm:t>
        <a:bodyPr/>
        <a:lstStyle/>
        <a:p>
          <a:endParaRPr lang="en-IL"/>
        </a:p>
      </dgm:t>
    </dgm:pt>
    <dgm:pt modelId="{1184CF5D-50A7-490B-BC27-09B0C2AB4D5D}" type="asst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dirty="0"/>
            <a:t>Accuracy &gt; High Threshold</a:t>
          </a:r>
          <a:endParaRPr lang="en-IL" sz="1400" dirty="0"/>
        </a:p>
      </dgm:t>
    </dgm:pt>
    <dgm:pt modelId="{CA956810-1DA1-4DE3-80DB-88E4343681A9}" type="parTrans" cxnId="{7FA0B63B-72A2-4415-80ED-57B867A2ED90}">
      <dgm:prSet/>
      <dgm:spPr/>
      <dgm:t>
        <a:bodyPr/>
        <a:lstStyle/>
        <a:p>
          <a:endParaRPr lang="en-IL"/>
        </a:p>
      </dgm:t>
    </dgm:pt>
    <dgm:pt modelId="{F3FA6898-281C-4F1D-8B91-7B4F445C7BAA}" type="sibTrans" cxnId="{7FA0B63B-72A2-4415-80ED-57B867A2ED90}">
      <dgm:prSet/>
      <dgm:spPr/>
      <dgm:t>
        <a:bodyPr/>
        <a:lstStyle/>
        <a:p>
          <a:endParaRPr lang="en-IL"/>
        </a:p>
      </dgm:t>
    </dgm:pt>
    <dgm:pt modelId="{DD473E4C-A467-4E9B-BF79-C918218E47F9}" type="asst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Apply Skill</a:t>
          </a:r>
          <a:endParaRPr lang="en-IL" sz="1400" dirty="0"/>
        </a:p>
      </dgm:t>
    </dgm:pt>
    <dgm:pt modelId="{A347D13B-2451-4E53-AACB-48CA30456389}" type="parTrans" cxnId="{1D3446E4-63DD-4DDC-983D-6B2EC093690F}">
      <dgm:prSet/>
      <dgm:spPr/>
      <dgm:t>
        <a:bodyPr/>
        <a:lstStyle/>
        <a:p>
          <a:endParaRPr lang="en-IL"/>
        </a:p>
      </dgm:t>
    </dgm:pt>
    <dgm:pt modelId="{90AF9E03-6B10-4069-8E91-B928FF2A74AE}" type="sibTrans" cxnId="{1D3446E4-63DD-4DDC-983D-6B2EC093690F}">
      <dgm:prSet/>
      <dgm:spPr/>
      <dgm:t>
        <a:bodyPr/>
        <a:lstStyle/>
        <a:p>
          <a:endParaRPr lang="en-IL"/>
        </a:p>
      </dgm:t>
    </dgm:pt>
    <dgm:pt modelId="{6936A96D-C712-425B-B57F-7ACABCF74BA8}" type="asst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dirty="0"/>
            <a:t>Low Threshold&lt; Accuracy &lt; High Threshold</a:t>
          </a:r>
          <a:endParaRPr lang="en-IL" sz="1400" dirty="0"/>
        </a:p>
      </dgm:t>
    </dgm:pt>
    <dgm:pt modelId="{5CC70DF8-A528-4161-82D0-5C66DAA916BD}" type="sibTrans" cxnId="{42719E54-1066-4D11-AA64-1D7C6670BC74}">
      <dgm:prSet/>
      <dgm:spPr/>
      <dgm:t>
        <a:bodyPr/>
        <a:lstStyle/>
        <a:p>
          <a:endParaRPr lang="en-IL"/>
        </a:p>
      </dgm:t>
    </dgm:pt>
    <dgm:pt modelId="{936F5F6C-AE93-4371-B4DD-61C53C074E6F}" type="parTrans" cxnId="{42719E54-1066-4D11-AA64-1D7C6670BC74}">
      <dgm:prSet/>
      <dgm:spPr/>
      <dgm:t>
        <a:bodyPr/>
        <a:lstStyle/>
        <a:p>
          <a:endParaRPr lang="en-IL"/>
        </a:p>
      </dgm:t>
    </dgm:pt>
    <dgm:pt modelId="{9E9CBE29-C1B0-44F1-B2C9-FE3D991AB5CD}" type="asst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400" dirty="0"/>
            <a:t>Fit Model</a:t>
          </a:r>
          <a:endParaRPr lang="en-IL" sz="1400" dirty="0"/>
        </a:p>
      </dgm:t>
    </dgm:pt>
    <dgm:pt modelId="{D6CF76E5-FEB9-4B9D-B473-31810CFFE5FF}" type="parTrans" cxnId="{42AE5792-C03E-4DE0-9F98-4AB6BC29D4CF}">
      <dgm:prSet/>
      <dgm:spPr/>
      <dgm:t>
        <a:bodyPr/>
        <a:lstStyle/>
        <a:p>
          <a:endParaRPr lang="en-IL"/>
        </a:p>
      </dgm:t>
    </dgm:pt>
    <dgm:pt modelId="{C21F29C7-EB1D-4284-ADDA-6CDAC4DBCA24}" type="sibTrans" cxnId="{42AE5792-C03E-4DE0-9F98-4AB6BC29D4CF}">
      <dgm:prSet/>
      <dgm:spPr/>
      <dgm:t>
        <a:bodyPr/>
        <a:lstStyle/>
        <a:p>
          <a:endParaRPr lang="en-IL"/>
        </a:p>
      </dgm:t>
    </dgm:pt>
    <dgm:pt modelId="{C268461D-CC70-4003-B3B8-CC00CDCF35C4}" type="asst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Apply Skill</a:t>
          </a:r>
          <a:endParaRPr lang="en-IL" sz="1400" dirty="0"/>
        </a:p>
      </dgm:t>
    </dgm:pt>
    <dgm:pt modelId="{DB96426A-8D6E-488A-B244-9C8F091248CF}" type="parTrans" cxnId="{CA71D99B-8227-4E61-8A44-499127F0A6DC}">
      <dgm:prSet/>
      <dgm:spPr/>
      <dgm:t>
        <a:bodyPr/>
        <a:lstStyle/>
        <a:p>
          <a:endParaRPr lang="en-IL"/>
        </a:p>
      </dgm:t>
    </dgm:pt>
    <dgm:pt modelId="{98E5D374-2B64-42AC-A512-42C52E582D19}" type="sibTrans" cxnId="{CA71D99B-8227-4E61-8A44-499127F0A6DC}">
      <dgm:prSet/>
      <dgm:spPr/>
      <dgm:t>
        <a:bodyPr/>
        <a:lstStyle/>
        <a:p>
          <a:endParaRPr lang="en-IL"/>
        </a:p>
      </dgm:t>
    </dgm:pt>
    <dgm:pt modelId="{4178E0A7-4CA0-430C-B47B-23999D6A8899}" type="asst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Accuracy &lt; Low Threshold</a:t>
          </a:r>
          <a:endParaRPr lang="en-IL" dirty="0"/>
        </a:p>
      </dgm:t>
    </dgm:pt>
    <dgm:pt modelId="{84CDD1E7-0868-4DDC-BE4E-95A237168EA9}" type="parTrans" cxnId="{A4895AB4-73AE-4AFE-AC08-ACF4BAB46068}">
      <dgm:prSet/>
      <dgm:spPr/>
      <dgm:t>
        <a:bodyPr/>
        <a:lstStyle/>
        <a:p>
          <a:endParaRPr lang="en-IL"/>
        </a:p>
      </dgm:t>
    </dgm:pt>
    <dgm:pt modelId="{BE2266FC-E8D5-4896-8B11-4324B93278F4}" type="sibTrans" cxnId="{A4895AB4-73AE-4AFE-AC08-ACF4BAB46068}">
      <dgm:prSet/>
      <dgm:spPr/>
      <dgm:t>
        <a:bodyPr/>
        <a:lstStyle/>
        <a:p>
          <a:endParaRPr lang="en-IL"/>
        </a:p>
      </dgm:t>
    </dgm:pt>
    <dgm:pt modelId="{E8857A3D-CFE9-4EB1-9E62-5057AA7C6EAF}" type="asst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Player select class</a:t>
          </a:r>
          <a:endParaRPr lang="en-IL" dirty="0"/>
        </a:p>
      </dgm:t>
    </dgm:pt>
    <dgm:pt modelId="{C97A05BC-A086-4DF0-8DB8-CA939FCD9B5F}" type="parTrans" cxnId="{03F9C354-831F-430F-A0C2-B69AE7B7BC53}">
      <dgm:prSet/>
      <dgm:spPr/>
      <dgm:t>
        <a:bodyPr/>
        <a:lstStyle/>
        <a:p>
          <a:endParaRPr lang="en-IL"/>
        </a:p>
      </dgm:t>
    </dgm:pt>
    <dgm:pt modelId="{56650DF6-4518-4602-B81C-E5E3F6CF5A0C}" type="sibTrans" cxnId="{03F9C354-831F-430F-A0C2-B69AE7B7BC53}">
      <dgm:prSet/>
      <dgm:spPr/>
      <dgm:t>
        <a:bodyPr/>
        <a:lstStyle/>
        <a:p>
          <a:endParaRPr lang="en-IL"/>
        </a:p>
      </dgm:t>
    </dgm:pt>
    <dgm:pt modelId="{E1B9F3FB-0EE6-4B4A-B0D6-B56512EFBD65}" type="asst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Fit Model</a:t>
          </a:r>
          <a:endParaRPr lang="en-IL" dirty="0"/>
        </a:p>
      </dgm:t>
    </dgm:pt>
    <dgm:pt modelId="{9ECEFE4F-7476-48C8-B0B9-A9E45D31B979}" type="parTrans" cxnId="{A9BC367F-C072-48FD-9BAE-DB430DA25902}">
      <dgm:prSet/>
      <dgm:spPr/>
      <dgm:t>
        <a:bodyPr/>
        <a:lstStyle/>
        <a:p>
          <a:endParaRPr lang="en-IL"/>
        </a:p>
      </dgm:t>
    </dgm:pt>
    <dgm:pt modelId="{9AAE6996-2ECB-482D-925E-B993E379EEFD}" type="sibTrans" cxnId="{A9BC367F-C072-48FD-9BAE-DB430DA25902}">
      <dgm:prSet/>
      <dgm:spPr/>
      <dgm:t>
        <a:bodyPr/>
        <a:lstStyle/>
        <a:p>
          <a:endParaRPr lang="en-IL"/>
        </a:p>
      </dgm:t>
    </dgm:pt>
    <dgm:pt modelId="{40AA637F-A2FE-4F7F-8059-CAB2D7071CAB}" type="pres">
      <dgm:prSet presAssocID="{997E0D40-3EC4-4CB0-B1AA-FC89C2D3BBD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B563BC1-7040-4944-8D01-FAB3B6EB9F17}" type="pres">
      <dgm:prSet presAssocID="{D5031F8C-656D-4935-9CCD-BD0E0F951170}" presName="root1" presStyleCnt="0"/>
      <dgm:spPr/>
    </dgm:pt>
    <dgm:pt modelId="{A66ADE7F-FA77-4357-98C6-A952B8947DC3}" type="pres">
      <dgm:prSet presAssocID="{D5031F8C-656D-4935-9CCD-BD0E0F951170}" presName="LevelOneTextNode" presStyleLbl="node0" presStyleIdx="0" presStyleCnt="4" custScaleX="109546" custScaleY="109081" custLinFactNeighborX="-3105" custLinFactNeighborY="20162">
        <dgm:presLayoutVars>
          <dgm:chPref val="3"/>
        </dgm:presLayoutVars>
      </dgm:prSet>
      <dgm:spPr/>
    </dgm:pt>
    <dgm:pt modelId="{6F72E673-36DE-44DC-AAFB-B7C0ECA3253C}" type="pres">
      <dgm:prSet presAssocID="{D5031F8C-656D-4935-9CCD-BD0E0F951170}" presName="level2hierChild" presStyleCnt="0"/>
      <dgm:spPr/>
    </dgm:pt>
    <dgm:pt modelId="{761E48A4-B654-425C-B839-65F1E92CDCE3}" type="pres">
      <dgm:prSet presAssocID="{CA956810-1DA1-4DE3-80DB-88E4343681A9}" presName="conn2-1" presStyleLbl="parChTrans1D2" presStyleIdx="0" presStyleCnt="2"/>
      <dgm:spPr/>
    </dgm:pt>
    <dgm:pt modelId="{C95240FA-218B-4804-9663-AC7049A7B3E4}" type="pres">
      <dgm:prSet presAssocID="{CA956810-1DA1-4DE3-80DB-88E4343681A9}" presName="connTx" presStyleLbl="parChTrans1D2" presStyleIdx="0" presStyleCnt="2"/>
      <dgm:spPr/>
    </dgm:pt>
    <dgm:pt modelId="{C0A58DA9-1428-41B4-86E2-751BEA26FA5E}" type="pres">
      <dgm:prSet presAssocID="{1184CF5D-50A7-490B-BC27-09B0C2AB4D5D}" presName="root2" presStyleCnt="0"/>
      <dgm:spPr/>
    </dgm:pt>
    <dgm:pt modelId="{2FA1917F-A707-40DE-ACF5-ADC37CEC64A0}" type="pres">
      <dgm:prSet presAssocID="{1184CF5D-50A7-490B-BC27-09B0C2AB4D5D}" presName="LevelTwoTextNode" presStyleLbl="asst1" presStyleIdx="0" presStyleCnt="5" custScaleX="210302" custScaleY="82426" custLinFactNeighborX="6424" custLinFactNeighborY="10160">
        <dgm:presLayoutVars>
          <dgm:chPref val="3"/>
        </dgm:presLayoutVars>
      </dgm:prSet>
      <dgm:spPr/>
    </dgm:pt>
    <dgm:pt modelId="{770D82D2-1351-4353-8078-F68F33073D5C}" type="pres">
      <dgm:prSet presAssocID="{1184CF5D-50A7-490B-BC27-09B0C2AB4D5D}" presName="level3hierChild" presStyleCnt="0"/>
      <dgm:spPr/>
    </dgm:pt>
    <dgm:pt modelId="{76F1D296-AD24-4709-9F2A-F62816C9DFA7}" type="pres">
      <dgm:prSet presAssocID="{A347D13B-2451-4E53-AACB-48CA30456389}" presName="conn2-1" presStyleLbl="parChTrans1D3" presStyleIdx="0" presStyleCnt="2"/>
      <dgm:spPr/>
    </dgm:pt>
    <dgm:pt modelId="{E82DFD0D-6A42-476A-AC91-6B78708BAE70}" type="pres">
      <dgm:prSet presAssocID="{A347D13B-2451-4E53-AACB-48CA30456389}" presName="connTx" presStyleLbl="parChTrans1D3" presStyleIdx="0" presStyleCnt="2"/>
      <dgm:spPr/>
    </dgm:pt>
    <dgm:pt modelId="{366B7121-9FF2-4880-99E4-F908FBA4A578}" type="pres">
      <dgm:prSet presAssocID="{DD473E4C-A467-4E9B-BF79-C918218E47F9}" presName="root2" presStyleCnt="0"/>
      <dgm:spPr/>
    </dgm:pt>
    <dgm:pt modelId="{C3C1B7CE-8FD2-42D9-B47D-EAEF00FA5341}" type="pres">
      <dgm:prSet presAssocID="{DD473E4C-A467-4E9B-BF79-C918218E47F9}" presName="LevelTwoTextNode" presStyleLbl="asst1" presStyleIdx="1" presStyleCnt="5" custScaleX="92500" custScaleY="64138" custLinFactNeighborX="7061" custLinFactNeighborY="14636">
        <dgm:presLayoutVars>
          <dgm:chPref val="3"/>
        </dgm:presLayoutVars>
      </dgm:prSet>
      <dgm:spPr/>
    </dgm:pt>
    <dgm:pt modelId="{C0462E76-826A-4BC5-B666-0A8CD157FCB8}" type="pres">
      <dgm:prSet presAssocID="{DD473E4C-A467-4E9B-BF79-C918218E47F9}" presName="level3hierChild" presStyleCnt="0"/>
      <dgm:spPr/>
    </dgm:pt>
    <dgm:pt modelId="{7E925A86-1DE1-4D40-8D25-0FBFDC3CA77A}" type="pres">
      <dgm:prSet presAssocID="{936F5F6C-AE93-4371-B4DD-61C53C074E6F}" presName="conn2-1" presStyleLbl="parChTrans1D2" presStyleIdx="1" presStyleCnt="2"/>
      <dgm:spPr/>
    </dgm:pt>
    <dgm:pt modelId="{42C3023B-6936-4E1D-8897-4D11D20246AF}" type="pres">
      <dgm:prSet presAssocID="{936F5F6C-AE93-4371-B4DD-61C53C074E6F}" presName="connTx" presStyleLbl="parChTrans1D2" presStyleIdx="1" presStyleCnt="2"/>
      <dgm:spPr/>
    </dgm:pt>
    <dgm:pt modelId="{2DD95ADB-E6B8-441E-9046-3FEA23D46352}" type="pres">
      <dgm:prSet presAssocID="{6936A96D-C712-425B-B57F-7ACABCF74BA8}" presName="root2" presStyleCnt="0"/>
      <dgm:spPr/>
    </dgm:pt>
    <dgm:pt modelId="{5340BDF1-8CAE-4525-8A9F-8F9029BAAB26}" type="pres">
      <dgm:prSet presAssocID="{6936A96D-C712-425B-B57F-7ACABCF74BA8}" presName="LevelTwoTextNode" presStyleLbl="asst1" presStyleIdx="2" presStyleCnt="5" custScaleX="243775" custScaleY="79694" custLinFactNeighborX="6424" custLinFactNeighborY="9521">
        <dgm:presLayoutVars>
          <dgm:chPref val="3"/>
        </dgm:presLayoutVars>
      </dgm:prSet>
      <dgm:spPr/>
    </dgm:pt>
    <dgm:pt modelId="{27F9756F-C807-4AB7-BA70-C9831B4B3884}" type="pres">
      <dgm:prSet presAssocID="{6936A96D-C712-425B-B57F-7ACABCF74BA8}" presName="level3hierChild" presStyleCnt="0"/>
      <dgm:spPr/>
    </dgm:pt>
    <dgm:pt modelId="{2D6E5CBE-7625-46D0-9930-B898A2B35D82}" type="pres">
      <dgm:prSet presAssocID="{D6CF76E5-FEB9-4B9D-B473-31810CFFE5FF}" presName="conn2-1" presStyleLbl="parChTrans1D3" presStyleIdx="1" presStyleCnt="2"/>
      <dgm:spPr/>
    </dgm:pt>
    <dgm:pt modelId="{4203B2D2-B956-4F29-B9A1-A2B728934825}" type="pres">
      <dgm:prSet presAssocID="{D6CF76E5-FEB9-4B9D-B473-31810CFFE5FF}" presName="connTx" presStyleLbl="parChTrans1D3" presStyleIdx="1" presStyleCnt="2"/>
      <dgm:spPr/>
    </dgm:pt>
    <dgm:pt modelId="{EB183437-6422-4E99-9AB6-6B0612B0F656}" type="pres">
      <dgm:prSet presAssocID="{9E9CBE29-C1B0-44F1-B2C9-FE3D991AB5CD}" presName="root2" presStyleCnt="0"/>
      <dgm:spPr/>
    </dgm:pt>
    <dgm:pt modelId="{4689AF18-8E7C-4661-95BF-DB56CD933332}" type="pres">
      <dgm:prSet presAssocID="{9E9CBE29-C1B0-44F1-B2C9-FE3D991AB5CD}" presName="LevelTwoTextNode" presStyleLbl="asst1" presStyleIdx="3" presStyleCnt="5" custScaleX="87257" custScaleY="67091" custLinFactNeighborX="-16486" custLinFactNeighborY="12182">
        <dgm:presLayoutVars>
          <dgm:chPref val="3"/>
        </dgm:presLayoutVars>
      </dgm:prSet>
      <dgm:spPr/>
    </dgm:pt>
    <dgm:pt modelId="{BA0DCE14-EFF2-4905-8D9D-78CE17957638}" type="pres">
      <dgm:prSet presAssocID="{9E9CBE29-C1B0-44F1-B2C9-FE3D991AB5CD}" presName="level3hierChild" presStyleCnt="0"/>
      <dgm:spPr/>
    </dgm:pt>
    <dgm:pt modelId="{3C4BFD12-A235-47A8-A8AF-516678A45288}" type="pres">
      <dgm:prSet presAssocID="{DB96426A-8D6E-488A-B244-9C8F091248CF}" presName="conn2-1" presStyleLbl="parChTrans1D4" presStyleIdx="0" presStyleCnt="1"/>
      <dgm:spPr/>
    </dgm:pt>
    <dgm:pt modelId="{CD41740E-8EBB-4956-B12C-01C59EF8CE54}" type="pres">
      <dgm:prSet presAssocID="{DB96426A-8D6E-488A-B244-9C8F091248CF}" presName="connTx" presStyleLbl="parChTrans1D4" presStyleIdx="0" presStyleCnt="1"/>
      <dgm:spPr/>
    </dgm:pt>
    <dgm:pt modelId="{BE429BC6-629F-4C95-AA30-C217EF2264F7}" type="pres">
      <dgm:prSet presAssocID="{C268461D-CC70-4003-B3B8-CC00CDCF35C4}" presName="root2" presStyleCnt="0"/>
      <dgm:spPr/>
    </dgm:pt>
    <dgm:pt modelId="{4D4B7D5A-11B5-488B-B6C1-7FDA28EAEA42}" type="pres">
      <dgm:prSet presAssocID="{C268461D-CC70-4003-B3B8-CC00CDCF35C4}" presName="LevelTwoTextNode" presStyleLbl="asst1" presStyleIdx="4" presStyleCnt="5" custScaleX="75256" custScaleY="67433" custLinFactNeighborX="-18226" custLinFactNeighborY="12181">
        <dgm:presLayoutVars>
          <dgm:chPref val="3"/>
        </dgm:presLayoutVars>
      </dgm:prSet>
      <dgm:spPr/>
    </dgm:pt>
    <dgm:pt modelId="{55F4EC64-D61C-4B8F-AD62-43A971BCCDF5}" type="pres">
      <dgm:prSet presAssocID="{C268461D-CC70-4003-B3B8-CC00CDCF35C4}" presName="level3hierChild" presStyleCnt="0"/>
      <dgm:spPr/>
    </dgm:pt>
    <dgm:pt modelId="{981515DC-5452-455F-8D71-7BFCB5C1B1A9}" type="pres">
      <dgm:prSet presAssocID="{4178E0A7-4CA0-430C-B47B-23999D6A8899}" presName="root1" presStyleCnt="0"/>
      <dgm:spPr/>
    </dgm:pt>
    <dgm:pt modelId="{1171A9EE-87E4-4EF0-A1D5-A1FA25BB0792}" type="pres">
      <dgm:prSet presAssocID="{4178E0A7-4CA0-430C-B47B-23999D6A8899}" presName="LevelOneTextNode" presStyleLbl="node0" presStyleIdx="1" presStyleCnt="4" custScaleX="198710" custScaleY="86569" custLinFactX="55370" custLinFactNeighborX="100000" custLinFactNeighborY="10830">
        <dgm:presLayoutVars>
          <dgm:chPref val="3"/>
        </dgm:presLayoutVars>
      </dgm:prSet>
      <dgm:spPr/>
    </dgm:pt>
    <dgm:pt modelId="{DD361413-CFC8-485B-A950-DB6A8F50EE47}" type="pres">
      <dgm:prSet presAssocID="{4178E0A7-4CA0-430C-B47B-23999D6A8899}" presName="level2hierChild" presStyleCnt="0"/>
      <dgm:spPr/>
    </dgm:pt>
    <dgm:pt modelId="{0BBCBC0F-2087-4712-9160-1FC0B0FA19EA}" type="pres">
      <dgm:prSet presAssocID="{E8857A3D-CFE9-4EB1-9E62-5057AA7C6EAF}" presName="root1" presStyleCnt="0"/>
      <dgm:spPr/>
    </dgm:pt>
    <dgm:pt modelId="{8900B41F-9B2B-4500-931A-2815CCEAF86F}" type="pres">
      <dgm:prSet presAssocID="{E8857A3D-CFE9-4EB1-9E62-5057AA7C6EAF}" presName="LevelOneTextNode" presStyleLbl="node0" presStyleIdx="2" presStyleCnt="4" custScaleX="104460" custScaleY="60072" custLinFactX="175889" custLinFactNeighborX="200000" custLinFactNeighborY="-69664">
        <dgm:presLayoutVars>
          <dgm:chPref val="3"/>
        </dgm:presLayoutVars>
      </dgm:prSet>
      <dgm:spPr/>
    </dgm:pt>
    <dgm:pt modelId="{F0D45D31-0847-4471-894E-CFFFC06888AD}" type="pres">
      <dgm:prSet presAssocID="{E8857A3D-CFE9-4EB1-9E62-5057AA7C6EAF}" presName="level2hierChild" presStyleCnt="0"/>
      <dgm:spPr/>
    </dgm:pt>
    <dgm:pt modelId="{6E842C6C-DDB5-4F9A-9BB7-E0BBE313D01E}" type="pres">
      <dgm:prSet presAssocID="{E1B9F3FB-0EE6-4B4A-B0D6-B56512EFBD65}" presName="root1" presStyleCnt="0"/>
      <dgm:spPr/>
    </dgm:pt>
    <dgm:pt modelId="{AE43BF88-16D3-4F24-BD11-FF2AE3FEEBC5}" type="pres">
      <dgm:prSet presAssocID="{E1B9F3FB-0EE6-4B4A-B0D6-B56512EFBD65}" presName="LevelOneTextNode" presStyleLbl="node0" presStyleIdx="3" presStyleCnt="4" custScaleX="87257" custScaleY="67091" custLinFactX="202548" custLinFactY="-46369" custLinFactNeighborX="300000" custLinFactNeighborY="-100000">
        <dgm:presLayoutVars>
          <dgm:chPref val="3"/>
        </dgm:presLayoutVars>
      </dgm:prSet>
      <dgm:spPr/>
    </dgm:pt>
    <dgm:pt modelId="{C224E3CC-E642-441E-97DF-1DCD3DE3F382}" type="pres">
      <dgm:prSet presAssocID="{E1B9F3FB-0EE6-4B4A-B0D6-B56512EFBD65}" presName="level2hierChild" presStyleCnt="0"/>
      <dgm:spPr/>
    </dgm:pt>
  </dgm:ptLst>
  <dgm:cxnLst>
    <dgm:cxn modelId="{BEB24121-162D-47E6-B704-8E90BFA5FDEB}" type="presOf" srcId="{C268461D-CC70-4003-B3B8-CC00CDCF35C4}" destId="{4D4B7D5A-11B5-488B-B6C1-7FDA28EAEA42}" srcOrd="0" destOrd="0" presId="urn:microsoft.com/office/officeart/2005/8/layout/hierarchy2"/>
    <dgm:cxn modelId="{D6726721-1615-4652-94FE-304515207543}" type="presOf" srcId="{E8857A3D-CFE9-4EB1-9E62-5057AA7C6EAF}" destId="{8900B41F-9B2B-4500-931A-2815CCEAF86F}" srcOrd="0" destOrd="0" presId="urn:microsoft.com/office/officeart/2005/8/layout/hierarchy2"/>
    <dgm:cxn modelId="{75704822-E567-49E3-8CD1-445F96FF0292}" srcId="{997E0D40-3EC4-4CB0-B1AA-FC89C2D3BBDE}" destId="{D5031F8C-656D-4935-9CCD-BD0E0F951170}" srcOrd="0" destOrd="0" parTransId="{A774514F-7967-4EB8-A397-B950F1BED6E5}" sibTransId="{2751872F-DDBC-490D-92E4-E1A99A49F28B}"/>
    <dgm:cxn modelId="{48330628-5CFF-4C41-A19B-1593E55AFDEA}" type="presOf" srcId="{A347D13B-2451-4E53-AACB-48CA30456389}" destId="{E82DFD0D-6A42-476A-AC91-6B78708BAE70}" srcOrd="1" destOrd="0" presId="urn:microsoft.com/office/officeart/2005/8/layout/hierarchy2"/>
    <dgm:cxn modelId="{5E503133-AB33-42E6-88BA-44883D34BBDE}" type="presOf" srcId="{CA956810-1DA1-4DE3-80DB-88E4343681A9}" destId="{761E48A4-B654-425C-B839-65F1E92CDCE3}" srcOrd="0" destOrd="0" presId="urn:microsoft.com/office/officeart/2005/8/layout/hierarchy2"/>
    <dgm:cxn modelId="{7FA0B63B-72A2-4415-80ED-57B867A2ED90}" srcId="{D5031F8C-656D-4935-9CCD-BD0E0F951170}" destId="{1184CF5D-50A7-490B-BC27-09B0C2AB4D5D}" srcOrd="0" destOrd="0" parTransId="{CA956810-1DA1-4DE3-80DB-88E4343681A9}" sibTransId="{F3FA6898-281C-4F1D-8B91-7B4F445C7BAA}"/>
    <dgm:cxn modelId="{58638D61-6969-4FBC-88A8-ACC20A05BD6D}" type="presOf" srcId="{997E0D40-3EC4-4CB0-B1AA-FC89C2D3BBDE}" destId="{40AA637F-A2FE-4F7F-8059-CAB2D7071CAB}" srcOrd="0" destOrd="0" presId="urn:microsoft.com/office/officeart/2005/8/layout/hierarchy2"/>
    <dgm:cxn modelId="{B4A22862-B17B-4CB8-964D-7F6599B91507}" type="presOf" srcId="{DB96426A-8D6E-488A-B244-9C8F091248CF}" destId="{3C4BFD12-A235-47A8-A8AF-516678A45288}" srcOrd="0" destOrd="0" presId="urn:microsoft.com/office/officeart/2005/8/layout/hierarchy2"/>
    <dgm:cxn modelId="{4697F746-7164-420E-B7A6-5C5D0FAAA797}" type="presOf" srcId="{CA956810-1DA1-4DE3-80DB-88E4343681A9}" destId="{C95240FA-218B-4804-9663-AC7049A7B3E4}" srcOrd="1" destOrd="0" presId="urn:microsoft.com/office/officeart/2005/8/layout/hierarchy2"/>
    <dgm:cxn modelId="{2FD31768-1D5F-44BE-B184-1D0DA55509FB}" type="presOf" srcId="{4178E0A7-4CA0-430C-B47B-23999D6A8899}" destId="{1171A9EE-87E4-4EF0-A1D5-A1FA25BB0792}" srcOrd="0" destOrd="0" presId="urn:microsoft.com/office/officeart/2005/8/layout/hierarchy2"/>
    <dgm:cxn modelId="{40B58869-C5AE-423C-916B-9D99839F38B7}" type="presOf" srcId="{936F5F6C-AE93-4371-B4DD-61C53C074E6F}" destId="{42C3023B-6936-4E1D-8897-4D11D20246AF}" srcOrd="1" destOrd="0" presId="urn:microsoft.com/office/officeart/2005/8/layout/hierarchy2"/>
    <dgm:cxn modelId="{903B8F69-C39B-489A-A0A9-3E5BA4FDABB6}" type="presOf" srcId="{6936A96D-C712-425B-B57F-7ACABCF74BA8}" destId="{5340BDF1-8CAE-4525-8A9F-8F9029BAAB26}" srcOrd="0" destOrd="0" presId="urn:microsoft.com/office/officeart/2005/8/layout/hierarchy2"/>
    <dgm:cxn modelId="{42719E54-1066-4D11-AA64-1D7C6670BC74}" srcId="{D5031F8C-656D-4935-9CCD-BD0E0F951170}" destId="{6936A96D-C712-425B-B57F-7ACABCF74BA8}" srcOrd="1" destOrd="0" parTransId="{936F5F6C-AE93-4371-B4DD-61C53C074E6F}" sibTransId="{5CC70DF8-A528-4161-82D0-5C66DAA916BD}"/>
    <dgm:cxn modelId="{03F9C354-831F-430F-A0C2-B69AE7B7BC53}" srcId="{997E0D40-3EC4-4CB0-B1AA-FC89C2D3BBDE}" destId="{E8857A3D-CFE9-4EB1-9E62-5057AA7C6EAF}" srcOrd="2" destOrd="0" parTransId="{C97A05BC-A086-4DF0-8DB8-CA939FCD9B5F}" sibTransId="{56650DF6-4518-4602-B81C-E5E3F6CF5A0C}"/>
    <dgm:cxn modelId="{D80DE455-4EA8-4244-9F54-EF050EF71048}" type="presOf" srcId="{D6CF76E5-FEB9-4B9D-B473-31810CFFE5FF}" destId="{4203B2D2-B956-4F29-B9A1-A2B728934825}" srcOrd="1" destOrd="0" presId="urn:microsoft.com/office/officeart/2005/8/layout/hierarchy2"/>
    <dgm:cxn modelId="{852FFE5A-FA7B-4E1D-8D9A-E10BEDFEE53D}" type="presOf" srcId="{E1B9F3FB-0EE6-4B4A-B0D6-B56512EFBD65}" destId="{AE43BF88-16D3-4F24-BD11-FF2AE3FEEBC5}" srcOrd="0" destOrd="0" presId="urn:microsoft.com/office/officeart/2005/8/layout/hierarchy2"/>
    <dgm:cxn modelId="{DE6B417D-66A8-4B58-930E-70F847906D19}" type="presOf" srcId="{A347D13B-2451-4E53-AACB-48CA30456389}" destId="{76F1D296-AD24-4709-9F2A-F62816C9DFA7}" srcOrd="0" destOrd="0" presId="urn:microsoft.com/office/officeart/2005/8/layout/hierarchy2"/>
    <dgm:cxn modelId="{A9BC367F-C072-48FD-9BAE-DB430DA25902}" srcId="{997E0D40-3EC4-4CB0-B1AA-FC89C2D3BBDE}" destId="{E1B9F3FB-0EE6-4B4A-B0D6-B56512EFBD65}" srcOrd="3" destOrd="0" parTransId="{9ECEFE4F-7476-48C8-B0B9-A9E45D31B979}" sibTransId="{9AAE6996-2ECB-482D-925E-B993E379EEFD}"/>
    <dgm:cxn modelId="{DA79D288-2E30-4FC3-BBE1-54CB97B6233F}" type="presOf" srcId="{936F5F6C-AE93-4371-B4DD-61C53C074E6F}" destId="{7E925A86-1DE1-4D40-8D25-0FBFDC3CA77A}" srcOrd="0" destOrd="0" presId="urn:microsoft.com/office/officeart/2005/8/layout/hierarchy2"/>
    <dgm:cxn modelId="{42AE5792-C03E-4DE0-9F98-4AB6BC29D4CF}" srcId="{6936A96D-C712-425B-B57F-7ACABCF74BA8}" destId="{9E9CBE29-C1B0-44F1-B2C9-FE3D991AB5CD}" srcOrd="0" destOrd="0" parTransId="{D6CF76E5-FEB9-4B9D-B473-31810CFFE5FF}" sibTransId="{C21F29C7-EB1D-4284-ADDA-6CDAC4DBCA24}"/>
    <dgm:cxn modelId="{CA71D99B-8227-4E61-8A44-499127F0A6DC}" srcId="{9E9CBE29-C1B0-44F1-B2C9-FE3D991AB5CD}" destId="{C268461D-CC70-4003-B3B8-CC00CDCF35C4}" srcOrd="0" destOrd="0" parTransId="{DB96426A-8D6E-488A-B244-9C8F091248CF}" sibTransId="{98E5D374-2B64-42AC-A512-42C52E582D19}"/>
    <dgm:cxn modelId="{BC6B659D-42DD-46C9-83E2-2AD628AF8B9C}" type="presOf" srcId="{D6CF76E5-FEB9-4B9D-B473-31810CFFE5FF}" destId="{2D6E5CBE-7625-46D0-9930-B898A2B35D82}" srcOrd="0" destOrd="0" presId="urn:microsoft.com/office/officeart/2005/8/layout/hierarchy2"/>
    <dgm:cxn modelId="{A4895AB4-73AE-4AFE-AC08-ACF4BAB46068}" srcId="{997E0D40-3EC4-4CB0-B1AA-FC89C2D3BBDE}" destId="{4178E0A7-4CA0-430C-B47B-23999D6A8899}" srcOrd="1" destOrd="0" parTransId="{84CDD1E7-0868-4DDC-BE4E-95A237168EA9}" sibTransId="{BE2266FC-E8D5-4896-8B11-4324B93278F4}"/>
    <dgm:cxn modelId="{0B42E9D0-99B4-4C0B-AC8D-5B4DB31B5009}" type="presOf" srcId="{9E9CBE29-C1B0-44F1-B2C9-FE3D991AB5CD}" destId="{4689AF18-8E7C-4661-95BF-DB56CD933332}" srcOrd="0" destOrd="0" presId="urn:microsoft.com/office/officeart/2005/8/layout/hierarchy2"/>
    <dgm:cxn modelId="{E7FFC1D5-C0C8-43EB-B23F-03612DD889ED}" type="presOf" srcId="{DD473E4C-A467-4E9B-BF79-C918218E47F9}" destId="{C3C1B7CE-8FD2-42D9-B47D-EAEF00FA5341}" srcOrd="0" destOrd="0" presId="urn:microsoft.com/office/officeart/2005/8/layout/hierarchy2"/>
    <dgm:cxn modelId="{FE3E90D7-1064-4201-ACCF-ECCE1A3538C1}" type="presOf" srcId="{1184CF5D-50A7-490B-BC27-09B0C2AB4D5D}" destId="{2FA1917F-A707-40DE-ACF5-ADC37CEC64A0}" srcOrd="0" destOrd="0" presId="urn:microsoft.com/office/officeart/2005/8/layout/hierarchy2"/>
    <dgm:cxn modelId="{1D3446E4-63DD-4DDC-983D-6B2EC093690F}" srcId="{1184CF5D-50A7-490B-BC27-09B0C2AB4D5D}" destId="{DD473E4C-A467-4E9B-BF79-C918218E47F9}" srcOrd="0" destOrd="0" parTransId="{A347D13B-2451-4E53-AACB-48CA30456389}" sibTransId="{90AF9E03-6B10-4069-8E91-B928FF2A74AE}"/>
    <dgm:cxn modelId="{399AC9EF-E0F0-4F1C-BFE9-2FA5A1DED6AB}" type="presOf" srcId="{DB96426A-8D6E-488A-B244-9C8F091248CF}" destId="{CD41740E-8EBB-4956-B12C-01C59EF8CE54}" srcOrd="1" destOrd="0" presId="urn:microsoft.com/office/officeart/2005/8/layout/hierarchy2"/>
    <dgm:cxn modelId="{AFBEE3FF-E63A-4A70-8CE3-B706F47BB58E}" type="presOf" srcId="{D5031F8C-656D-4935-9CCD-BD0E0F951170}" destId="{A66ADE7F-FA77-4357-98C6-A952B8947DC3}" srcOrd="0" destOrd="0" presId="urn:microsoft.com/office/officeart/2005/8/layout/hierarchy2"/>
    <dgm:cxn modelId="{E980953C-FA3B-4F7C-BEA5-CBB87969A25D}" type="presParOf" srcId="{40AA637F-A2FE-4F7F-8059-CAB2D7071CAB}" destId="{7B563BC1-7040-4944-8D01-FAB3B6EB9F17}" srcOrd="0" destOrd="0" presId="urn:microsoft.com/office/officeart/2005/8/layout/hierarchy2"/>
    <dgm:cxn modelId="{9D633F28-4E6B-4F42-8977-E54903C7E441}" type="presParOf" srcId="{7B563BC1-7040-4944-8D01-FAB3B6EB9F17}" destId="{A66ADE7F-FA77-4357-98C6-A952B8947DC3}" srcOrd="0" destOrd="0" presId="urn:microsoft.com/office/officeart/2005/8/layout/hierarchy2"/>
    <dgm:cxn modelId="{57333EF2-6D18-434C-94A5-42C26C954B16}" type="presParOf" srcId="{7B563BC1-7040-4944-8D01-FAB3B6EB9F17}" destId="{6F72E673-36DE-44DC-AAFB-B7C0ECA3253C}" srcOrd="1" destOrd="0" presId="urn:microsoft.com/office/officeart/2005/8/layout/hierarchy2"/>
    <dgm:cxn modelId="{6A33FA9B-27C7-4083-A444-B53EB5D5D289}" type="presParOf" srcId="{6F72E673-36DE-44DC-AAFB-B7C0ECA3253C}" destId="{761E48A4-B654-425C-B839-65F1E92CDCE3}" srcOrd="0" destOrd="0" presId="urn:microsoft.com/office/officeart/2005/8/layout/hierarchy2"/>
    <dgm:cxn modelId="{24899647-5DDB-4B68-9E18-26AB88161FFF}" type="presParOf" srcId="{761E48A4-B654-425C-B839-65F1E92CDCE3}" destId="{C95240FA-218B-4804-9663-AC7049A7B3E4}" srcOrd="0" destOrd="0" presId="urn:microsoft.com/office/officeart/2005/8/layout/hierarchy2"/>
    <dgm:cxn modelId="{C6B84A03-EE92-4C60-BF7B-A86B6164822B}" type="presParOf" srcId="{6F72E673-36DE-44DC-AAFB-B7C0ECA3253C}" destId="{C0A58DA9-1428-41B4-86E2-751BEA26FA5E}" srcOrd="1" destOrd="0" presId="urn:microsoft.com/office/officeart/2005/8/layout/hierarchy2"/>
    <dgm:cxn modelId="{82F90B5F-477A-4428-909F-F7912012E330}" type="presParOf" srcId="{C0A58DA9-1428-41B4-86E2-751BEA26FA5E}" destId="{2FA1917F-A707-40DE-ACF5-ADC37CEC64A0}" srcOrd="0" destOrd="0" presId="urn:microsoft.com/office/officeart/2005/8/layout/hierarchy2"/>
    <dgm:cxn modelId="{E06C7961-E6B3-44B0-99C5-4E2EEFED7C78}" type="presParOf" srcId="{C0A58DA9-1428-41B4-86E2-751BEA26FA5E}" destId="{770D82D2-1351-4353-8078-F68F33073D5C}" srcOrd="1" destOrd="0" presId="urn:microsoft.com/office/officeart/2005/8/layout/hierarchy2"/>
    <dgm:cxn modelId="{D49E30D2-FA20-4F7D-B8AB-441F58607F5D}" type="presParOf" srcId="{770D82D2-1351-4353-8078-F68F33073D5C}" destId="{76F1D296-AD24-4709-9F2A-F62816C9DFA7}" srcOrd="0" destOrd="0" presId="urn:microsoft.com/office/officeart/2005/8/layout/hierarchy2"/>
    <dgm:cxn modelId="{5EE518F5-D31C-421B-B0CC-E90F5900CAEA}" type="presParOf" srcId="{76F1D296-AD24-4709-9F2A-F62816C9DFA7}" destId="{E82DFD0D-6A42-476A-AC91-6B78708BAE70}" srcOrd="0" destOrd="0" presId="urn:microsoft.com/office/officeart/2005/8/layout/hierarchy2"/>
    <dgm:cxn modelId="{9C8EB56C-AD9A-4AA2-8918-40291E22301C}" type="presParOf" srcId="{770D82D2-1351-4353-8078-F68F33073D5C}" destId="{366B7121-9FF2-4880-99E4-F908FBA4A578}" srcOrd="1" destOrd="0" presId="urn:microsoft.com/office/officeart/2005/8/layout/hierarchy2"/>
    <dgm:cxn modelId="{A351A9AA-54C5-4D19-A2CF-DFA331466BD9}" type="presParOf" srcId="{366B7121-9FF2-4880-99E4-F908FBA4A578}" destId="{C3C1B7CE-8FD2-42D9-B47D-EAEF00FA5341}" srcOrd="0" destOrd="0" presId="urn:microsoft.com/office/officeart/2005/8/layout/hierarchy2"/>
    <dgm:cxn modelId="{D87BD47D-3014-4359-A876-BBA39A7BB6E5}" type="presParOf" srcId="{366B7121-9FF2-4880-99E4-F908FBA4A578}" destId="{C0462E76-826A-4BC5-B666-0A8CD157FCB8}" srcOrd="1" destOrd="0" presId="urn:microsoft.com/office/officeart/2005/8/layout/hierarchy2"/>
    <dgm:cxn modelId="{DAD4A37E-8D74-4468-A721-6CA302EC9976}" type="presParOf" srcId="{6F72E673-36DE-44DC-AAFB-B7C0ECA3253C}" destId="{7E925A86-1DE1-4D40-8D25-0FBFDC3CA77A}" srcOrd="2" destOrd="0" presId="urn:microsoft.com/office/officeart/2005/8/layout/hierarchy2"/>
    <dgm:cxn modelId="{A43EE17E-BC85-4EAD-9029-49153F0AD76B}" type="presParOf" srcId="{7E925A86-1DE1-4D40-8D25-0FBFDC3CA77A}" destId="{42C3023B-6936-4E1D-8897-4D11D20246AF}" srcOrd="0" destOrd="0" presId="urn:microsoft.com/office/officeart/2005/8/layout/hierarchy2"/>
    <dgm:cxn modelId="{3B7B0AAB-FAB1-4FAA-9F16-66075CE7554C}" type="presParOf" srcId="{6F72E673-36DE-44DC-AAFB-B7C0ECA3253C}" destId="{2DD95ADB-E6B8-441E-9046-3FEA23D46352}" srcOrd="3" destOrd="0" presId="urn:microsoft.com/office/officeart/2005/8/layout/hierarchy2"/>
    <dgm:cxn modelId="{44B2A8EF-133F-4BAD-AE74-66851B053B1E}" type="presParOf" srcId="{2DD95ADB-E6B8-441E-9046-3FEA23D46352}" destId="{5340BDF1-8CAE-4525-8A9F-8F9029BAAB26}" srcOrd="0" destOrd="0" presId="urn:microsoft.com/office/officeart/2005/8/layout/hierarchy2"/>
    <dgm:cxn modelId="{133BF6D0-F4A9-4D25-9AAF-C22A8A90F449}" type="presParOf" srcId="{2DD95ADB-E6B8-441E-9046-3FEA23D46352}" destId="{27F9756F-C807-4AB7-BA70-C9831B4B3884}" srcOrd="1" destOrd="0" presId="urn:microsoft.com/office/officeart/2005/8/layout/hierarchy2"/>
    <dgm:cxn modelId="{6BEA23C9-9413-4169-B022-22F2F61A5539}" type="presParOf" srcId="{27F9756F-C807-4AB7-BA70-C9831B4B3884}" destId="{2D6E5CBE-7625-46D0-9930-B898A2B35D82}" srcOrd="0" destOrd="0" presId="urn:microsoft.com/office/officeart/2005/8/layout/hierarchy2"/>
    <dgm:cxn modelId="{8D890B7E-F4B1-47CA-9B57-2212D72217C4}" type="presParOf" srcId="{2D6E5CBE-7625-46D0-9930-B898A2B35D82}" destId="{4203B2D2-B956-4F29-B9A1-A2B728934825}" srcOrd="0" destOrd="0" presId="urn:microsoft.com/office/officeart/2005/8/layout/hierarchy2"/>
    <dgm:cxn modelId="{E335E107-E8DB-47E1-8A69-D82872647D31}" type="presParOf" srcId="{27F9756F-C807-4AB7-BA70-C9831B4B3884}" destId="{EB183437-6422-4E99-9AB6-6B0612B0F656}" srcOrd="1" destOrd="0" presId="urn:microsoft.com/office/officeart/2005/8/layout/hierarchy2"/>
    <dgm:cxn modelId="{BEEA61DB-F75D-4B6D-838E-64062FD10824}" type="presParOf" srcId="{EB183437-6422-4E99-9AB6-6B0612B0F656}" destId="{4689AF18-8E7C-4661-95BF-DB56CD933332}" srcOrd="0" destOrd="0" presId="urn:microsoft.com/office/officeart/2005/8/layout/hierarchy2"/>
    <dgm:cxn modelId="{D545A67A-E50F-4397-8FB1-8C153A33A882}" type="presParOf" srcId="{EB183437-6422-4E99-9AB6-6B0612B0F656}" destId="{BA0DCE14-EFF2-4905-8D9D-78CE17957638}" srcOrd="1" destOrd="0" presId="urn:microsoft.com/office/officeart/2005/8/layout/hierarchy2"/>
    <dgm:cxn modelId="{387F2054-D21C-4EE6-B5A3-BEAE3603EE32}" type="presParOf" srcId="{BA0DCE14-EFF2-4905-8D9D-78CE17957638}" destId="{3C4BFD12-A235-47A8-A8AF-516678A45288}" srcOrd="0" destOrd="0" presId="urn:microsoft.com/office/officeart/2005/8/layout/hierarchy2"/>
    <dgm:cxn modelId="{5CB832BB-D358-43C7-B5DB-2AFB92968866}" type="presParOf" srcId="{3C4BFD12-A235-47A8-A8AF-516678A45288}" destId="{CD41740E-8EBB-4956-B12C-01C59EF8CE54}" srcOrd="0" destOrd="0" presId="urn:microsoft.com/office/officeart/2005/8/layout/hierarchy2"/>
    <dgm:cxn modelId="{7E2668E4-A8E4-49AE-B26D-916BC1B033F9}" type="presParOf" srcId="{BA0DCE14-EFF2-4905-8D9D-78CE17957638}" destId="{BE429BC6-629F-4C95-AA30-C217EF2264F7}" srcOrd="1" destOrd="0" presId="urn:microsoft.com/office/officeart/2005/8/layout/hierarchy2"/>
    <dgm:cxn modelId="{5EAC58DD-E8A6-4B8C-AADB-69422AE8D5DB}" type="presParOf" srcId="{BE429BC6-629F-4C95-AA30-C217EF2264F7}" destId="{4D4B7D5A-11B5-488B-B6C1-7FDA28EAEA42}" srcOrd="0" destOrd="0" presId="urn:microsoft.com/office/officeart/2005/8/layout/hierarchy2"/>
    <dgm:cxn modelId="{F9ABCDEC-B1E0-47C5-9064-4379BDD83640}" type="presParOf" srcId="{BE429BC6-629F-4C95-AA30-C217EF2264F7}" destId="{55F4EC64-D61C-4B8F-AD62-43A971BCCDF5}" srcOrd="1" destOrd="0" presId="urn:microsoft.com/office/officeart/2005/8/layout/hierarchy2"/>
    <dgm:cxn modelId="{2A443DE9-F768-4BED-A02C-EFBE1FFEBADF}" type="presParOf" srcId="{40AA637F-A2FE-4F7F-8059-CAB2D7071CAB}" destId="{981515DC-5452-455F-8D71-7BFCB5C1B1A9}" srcOrd="1" destOrd="0" presId="urn:microsoft.com/office/officeart/2005/8/layout/hierarchy2"/>
    <dgm:cxn modelId="{FAFB0196-9895-4CF1-8F3B-054C48A41DE2}" type="presParOf" srcId="{981515DC-5452-455F-8D71-7BFCB5C1B1A9}" destId="{1171A9EE-87E4-4EF0-A1D5-A1FA25BB0792}" srcOrd="0" destOrd="0" presId="urn:microsoft.com/office/officeart/2005/8/layout/hierarchy2"/>
    <dgm:cxn modelId="{5CB304AF-BA8A-44FE-9450-F5DF49B61B7C}" type="presParOf" srcId="{981515DC-5452-455F-8D71-7BFCB5C1B1A9}" destId="{DD361413-CFC8-485B-A950-DB6A8F50EE47}" srcOrd="1" destOrd="0" presId="urn:microsoft.com/office/officeart/2005/8/layout/hierarchy2"/>
    <dgm:cxn modelId="{C4A248E1-1B0C-4B03-8AEE-DA29903A46EB}" type="presParOf" srcId="{40AA637F-A2FE-4F7F-8059-CAB2D7071CAB}" destId="{0BBCBC0F-2087-4712-9160-1FC0B0FA19EA}" srcOrd="2" destOrd="0" presId="urn:microsoft.com/office/officeart/2005/8/layout/hierarchy2"/>
    <dgm:cxn modelId="{A176B6E3-BE6A-4CD1-B3DE-619802C8960A}" type="presParOf" srcId="{0BBCBC0F-2087-4712-9160-1FC0B0FA19EA}" destId="{8900B41F-9B2B-4500-931A-2815CCEAF86F}" srcOrd="0" destOrd="0" presId="urn:microsoft.com/office/officeart/2005/8/layout/hierarchy2"/>
    <dgm:cxn modelId="{1463D8FC-79FE-44C3-877A-8886C1951B49}" type="presParOf" srcId="{0BBCBC0F-2087-4712-9160-1FC0B0FA19EA}" destId="{F0D45D31-0847-4471-894E-CFFFC06888AD}" srcOrd="1" destOrd="0" presId="urn:microsoft.com/office/officeart/2005/8/layout/hierarchy2"/>
    <dgm:cxn modelId="{DBED97F7-910D-4768-8ED4-526FABF3DB74}" type="presParOf" srcId="{40AA637F-A2FE-4F7F-8059-CAB2D7071CAB}" destId="{6E842C6C-DDB5-4F9A-9BB7-E0BBE313D01E}" srcOrd="3" destOrd="0" presId="urn:microsoft.com/office/officeart/2005/8/layout/hierarchy2"/>
    <dgm:cxn modelId="{4D98AB73-87E8-4583-B28F-B2B5763B8AD4}" type="presParOf" srcId="{6E842C6C-DDB5-4F9A-9BB7-E0BBE313D01E}" destId="{AE43BF88-16D3-4F24-BD11-FF2AE3FEEBC5}" srcOrd="0" destOrd="0" presId="urn:microsoft.com/office/officeart/2005/8/layout/hierarchy2"/>
    <dgm:cxn modelId="{CBC295AD-1988-453D-A281-9E0D86C8AA1D}" type="presParOf" srcId="{6E842C6C-DDB5-4F9A-9BB7-E0BBE313D01E}" destId="{C224E3CC-E642-441E-97DF-1DCD3DE3F382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A1E690-3EF9-499E-A919-EDC3F200AF3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F687E67B-02CF-4162-852F-E4C3702D2D5E}">
      <dgm:prSet phldrT="[Text]"/>
      <dgm:spPr/>
      <dgm:t>
        <a:bodyPr/>
        <a:lstStyle/>
        <a:p>
          <a:r>
            <a:rPr lang="en-US" dirty="0"/>
            <a:t>ML Agents</a:t>
          </a:r>
          <a:endParaRPr lang="en-IL" dirty="0"/>
        </a:p>
      </dgm:t>
    </dgm:pt>
    <dgm:pt modelId="{98645F7E-DF34-4736-B9FB-9217A67D2946}" type="parTrans" cxnId="{1BEA04C3-1E2A-4F89-9121-7BEB5CBB82AB}">
      <dgm:prSet/>
      <dgm:spPr/>
      <dgm:t>
        <a:bodyPr/>
        <a:lstStyle/>
        <a:p>
          <a:endParaRPr lang="en-IL"/>
        </a:p>
      </dgm:t>
    </dgm:pt>
    <dgm:pt modelId="{ABC02583-E5DA-4345-84CD-C4487346F6BC}" type="sibTrans" cxnId="{1BEA04C3-1E2A-4F89-9121-7BEB5CBB82AB}">
      <dgm:prSet/>
      <dgm:spPr/>
      <dgm:t>
        <a:bodyPr/>
        <a:lstStyle/>
        <a:p>
          <a:endParaRPr lang="en-IL"/>
        </a:p>
      </dgm:t>
    </dgm:pt>
    <dgm:pt modelId="{5C0E7CA1-E790-44E6-8868-93E51D4AFAD3}">
      <dgm:prSet phldrT="[Text]"/>
      <dgm:spPr/>
      <dgm:t>
        <a:bodyPr/>
        <a:lstStyle/>
        <a:p>
          <a:r>
            <a:rPr lang="en-US" dirty="0"/>
            <a:t>Cloud Technology</a:t>
          </a:r>
          <a:endParaRPr lang="en-IL" dirty="0"/>
        </a:p>
      </dgm:t>
    </dgm:pt>
    <dgm:pt modelId="{A4D0BD62-2AA9-4EEF-93BA-42EB1B5349EA}" type="parTrans" cxnId="{7ED6A058-1F95-4F54-9665-8487C79F2205}">
      <dgm:prSet/>
      <dgm:spPr/>
      <dgm:t>
        <a:bodyPr/>
        <a:lstStyle/>
        <a:p>
          <a:endParaRPr lang="en-IL"/>
        </a:p>
      </dgm:t>
    </dgm:pt>
    <dgm:pt modelId="{D3060777-521C-40AC-A56B-C9F8A4F0CAA3}" type="sibTrans" cxnId="{7ED6A058-1F95-4F54-9665-8487C79F2205}">
      <dgm:prSet/>
      <dgm:spPr/>
      <dgm:t>
        <a:bodyPr/>
        <a:lstStyle/>
        <a:p>
          <a:endParaRPr lang="en-IL"/>
        </a:p>
      </dgm:t>
    </dgm:pt>
    <dgm:pt modelId="{2CC34B08-A867-4AAA-91FF-4B91FA9D5635}">
      <dgm:prSet phldrT="[Text]"/>
      <dgm:spPr/>
      <dgm:t>
        <a:bodyPr/>
        <a:lstStyle/>
        <a:p>
          <a:r>
            <a:rPr lang="en-US" dirty="0"/>
            <a:t>Advanced Graphics</a:t>
          </a:r>
          <a:endParaRPr lang="en-IL" dirty="0"/>
        </a:p>
      </dgm:t>
    </dgm:pt>
    <dgm:pt modelId="{382A6A25-1D55-4257-AA5F-2DAC4ADAE2B0}" type="parTrans" cxnId="{9B09493E-88BB-46D2-BA29-DECF975314A5}">
      <dgm:prSet/>
      <dgm:spPr/>
      <dgm:t>
        <a:bodyPr/>
        <a:lstStyle/>
        <a:p>
          <a:endParaRPr lang="en-IL"/>
        </a:p>
      </dgm:t>
    </dgm:pt>
    <dgm:pt modelId="{519F53F9-D55E-4C17-9329-2F99A5479E89}" type="sibTrans" cxnId="{9B09493E-88BB-46D2-BA29-DECF975314A5}">
      <dgm:prSet/>
      <dgm:spPr/>
      <dgm:t>
        <a:bodyPr/>
        <a:lstStyle/>
        <a:p>
          <a:endParaRPr lang="en-IL"/>
        </a:p>
      </dgm:t>
    </dgm:pt>
    <dgm:pt modelId="{2E8A8D49-1857-46F8-8735-9B93A0102685}" type="pres">
      <dgm:prSet presAssocID="{8FA1E690-3EF9-499E-A919-EDC3F200AF38}" presName="Name0" presStyleCnt="0">
        <dgm:presLayoutVars>
          <dgm:chMax val="7"/>
          <dgm:chPref val="7"/>
          <dgm:dir/>
        </dgm:presLayoutVars>
      </dgm:prSet>
      <dgm:spPr/>
    </dgm:pt>
    <dgm:pt modelId="{7284D492-1A6A-43A6-B592-9F75EDD8675C}" type="pres">
      <dgm:prSet presAssocID="{8FA1E690-3EF9-499E-A919-EDC3F200AF38}" presName="Name1" presStyleCnt="0"/>
      <dgm:spPr/>
    </dgm:pt>
    <dgm:pt modelId="{5517E240-B78A-4C48-9FF8-2AC051912F53}" type="pres">
      <dgm:prSet presAssocID="{8FA1E690-3EF9-499E-A919-EDC3F200AF38}" presName="cycle" presStyleCnt="0"/>
      <dgm:spPr/>
    </dgm:pt>
    <dgm:pt modelId="{238C32CE-6230-47C7-B6CC-09C8347CF445}" type="pres">
      <dgm:prSet presAssocID="{8FA1E690-3EF9-499E-A919-EDC3F200AF38}" presName="srcNode" presStyleLbl="node1" presStyleIdx="0" presStyleCnt="3"/>
      <dgm:spPr/>
    </dgm:pt>
    <dgm:pt modelId="{510CF730-E6AD-4BAD-8B2C-31B760143BAD}" type="pres">
      <dgm:prSet presAssocID="{8FA1E690-3EF9-499E-A919-EDC3F200AF38}" presName="conn" presStyleLbl="parChTrans1D2" presStyleIdx="0" presStyleCnt="1"/>
      <dgm:spPr/>
    </dgm:pt>
    <dgm:pt modelId="{8C5F9233-7F4B-4842-A196-BBB4E48D98D9}" type="pres">
      <dgm:prSet presAssocID="{8FA1E690-3EF9-499E-A919-EDC3F200AF38}" presName="extraNode" presStyleLbl="node1" presStyleIdx="0" presStyleCnt="3"/>
      <dgm:spPr/>
    </dgm:pt>
    <dgm:pt modelId="{BA0A5048-3BC6-4677-837D-661CD318382F}" type="pres">
      <dgm:prSet presAssocID="{8FA1E690-3EF9-499E-A919-EDC3F200AF38}" presName="dstNode" presStyleLbl="node1" presStyleIdx="0" presStyleCnt="3"/>
      <dgm:spPr/>
    </dgm:pt>
    <dgm:pt modelId="{E3D851F5-27EA-41F8-A49A-81E807C58A86}" type="pres">
      <dgm:prSet presAssocID="{F687E67B-02CF-4162-852F-E4C3702D2D5E}" presName="text_1" presStyleLbl="node1" presStyleIdx="0" presStyleCnt="3">
        <dgm:presLayoutVars>
          <dgm:bulletEnabled val="1"/>
        </dgm:presLayoutVars>
      </dgm:prSet>
      <dgm:spPr/>
    </dgm:pt>
    <dgm:pt modelId="{FF0030FA-D0F3-4BF1-B0B5-994C81DA4B6D}" type="pres">
      <dgm:prSet presAssocID="{F687E67B-02CF-4162-852F-E4C3702D2D5E}" presName="accent_1" presStyleCnt="0"/>
      <dgm:spPr/>
    </dgm:pt>
    <dgm:pt modelId="{05B4C1CB-E49D-4EF4-9C90-6414ED054C60}" type="pres">
      <dgm:prSet presAssocID="{F687E67B-02CF-4162-852F-E4C3702D2D5E}" presName="accentRepeatNode" presStyleLbl="solidFgAcc1" presStyleIdx="0" presStyleCnt="3"/>
      <dgm:spPr/>
    </dgm:pt>
    <dgm:pt modelId="{32D7A1C7-DADF-4F45-9476-6EAAA9A07CC6}" type="pres">
      <dgm:prSet presAssocID="{5C0E7CA1-E790-44E6-8868-93E51D4AFAD3}" presName="text_2" presStyleLbl="node1" presStyleIdx="1" presStyleCnt="3">
        <dgm:presLayoutVars>
          <dgm:bulletEnabled val="1"/>
        </dgm:presLayoutVars>
      </dgm:prSet>
      <dgm:spPr/>
    </dgm:pt>
    <dgm:pt modelId="{4DA4C42F-98C6-4320-B2F2-5B4FABB7F7EA}" type="pres">
      <dgm:prSet presAssocID="{5C0E7CA1-E790-44E6-8868-93E51D4AFAD3}" presName="accent_2" presStyleCnt="0"/>
      <dgm:spPr/>
    </dgm:pt>
    <dgm:pt modelId="{FD75ADA5-D5AE-4659-9BA2-12CF13BE9215}" type="pres">
      <dgm:prSet presAssocID="{5C0E7CA1-E790-44E6-8868-93E51D4AFAD3}" presName="accentRepeatNode" presStyleLbl="solidFgAcc1" presStyleIdx="1" presStyleCnt="3"/>
      <dgm:spPr/>
    </dgm:pt>
    <dgm:pt modelId="{61C200DB-7443-4D6C-B1C7-BDF11C6008F4}" type="pres">
      <dgm:prSet presAssocID="{2CC34B08-A867-4AAA-91FF-4B91FA9D5635}" presName="text_3" presStyleLbl="node1" presStyleIdx="2" presStyleCnt="3">
        <dgm:presLayoutVars>
          <dgm:bulletEnabled val="1"/>
        </dgm:presLayoutVars>
      </dgm:prSet>
      <dgm:spPr/>
    </dgm:pt>
    <dgm:pt modelId="{0FF71B76-05AF-4349-B895-699A6C6ACD55}" type="pres">
      <dgm:prSet presAssocID="{2CC34B08-A867-4AAA-91FF-4B91FA9D5635}" presName="accent_3" presStyleCnt="0"/>
      <dgm:spPr/>
    </dgm:pt>
    <dgm:pt modelId="{67A0D9C3-8C5F-4D1C-B9CD-628EBAC0A0B9}" type="pres">
      <dgm:prSet presAssocID="{2CC34B08-A867-4AAA-91FF-4B91FA9D5635}" presName="accentRepeatNode" presStyleLbl="solidFgAcc1" presStyleIdx="2" presStyleCnt="3"/>
      <dgm:spPr/>
    </dgm:pt>
  </dgm:ptLst>
  <dgm:cxnLst>
    <dgm:cxn modelId="{9B09493E-88BB-46D2-BA29-DECF975314A5}" srcId="{8FA1E690-3EF9-499E-A919-EDC3F200AF38}" destId="{2CC34B08-A867-4AAA-91FF-4B91FA9D5635}" srcOrd="2" destOrd="0" parTransId="{382A6A25-1D55-4257-AA5F-2DAC4ADAE2B0}" sibTransId="{519F53F9-D55E-4C17-9329-2F99A5479E89}"/>
    <dgm:cxn modelId="{7ED6A058-1F95-4F54-9665-8487C79F2205}" srcId="{8FA1E690-3EF9-499E-A919-EDC3F200AF38}" destId="{5C0E7CA1-E790-44E6-8868-93E51D4AFAD3}" srcOrd="1" destOrd="0" parTransId="{A4D0BD62-2AA9-4EEF-93BA-42EB1B5349EA}" sibTransId="{D3060777-521C-40AC-A56B-C9F8A4F0CAA3}"/>
    <dgm:cxn modelId="{1E91BF9F-ED90-43DE-9FBF-8D0C07F0CBA2}" type="presOf" srcId="{8FA1E690-3EF9-499E-A919-EDC3F200AF38}" destId="{2E8A8D49-1857-46F8-8735-9B93A0102685}" srcOrd="0" destOrd="0" presId="urn:microsoft.com/office/officeart/2008/layout/VerticalCurvedList"/>
    <dgm:cxn modelId="{2428FCA2-2904-4C1F-8E0A-8D622ABDD559}" type="presOf" srcId="{5C0E7CA1-E790-44E6-8868-93E51D4AFAD3}" destId="{32D7A1C7-DADF-4F45-9476-6EAAA9A07CC6}" srcOrd="0" destOrd="0" presId="urn:microsoft.com/office/officeart/2008/layout/VerticalCurvedList"/>
    <dgm:cxn modelId="{177020B6-3D66-4742-99AD-ED126A7DE321}" type="presOf" srcId="{F687E67B-02CF-4162-852F-E4C3702D2D5E}" destId="{E3D851F5-27EA-41F8-A49A-81E807C58A86}" srcOrd="0" destOrd="0" presId="urn:microsoft.com/office/officeart/2008/layout/VerticalCurvedList"/>
    <dgm:cxn modelId="{1BEA04C3-1E2A-4F89-9121-7BEB5CBB82AB}" srcId="{8FA1E690-3EF9-499E-A919-EDC3F200AF38}" destId="{F687E67B-02CF-4162-852F-E4C3702D2D5E}" srcOrd="0" destOrd="0" parTransId="{98645F7E-DF34-4736-B9FB-9217A67D2946}" sibTransId="{ABC02583-E5DA-4345-84CD-C4487346F6BC}"/>
    <dgm:cxn modelId="{CE0BD1C3-6636-49F9-BAC7-32FAF463ADF2}" type="presOf" srcId="{2CC34B08-A867-4AAA-91FF-4B91FA9D5635}" destId="{61C200DB-7443-4D6C-B1C7-BDF11C6008F4}" srcOrd="0" destOrd="0" presId="urn:microsoft.com/office/officeart/2008/layout/VerticalCurvedList"/>
    <dgm:cxn modelId="{C75284CD-53BA-498F-BD79-7E8D43935F93}" type="presOf" srcId="{ABC02583-E5DA-4345-84CD-C4487346F6BC}" destId="{510CF730-E6AD-4BAD-8B2C-31B760143BAD}" srcOrd="0" destOrd="0" presId="urn:microsoft.com/office/officeart/2008/layout/VerticalCurvedList"/>
    <dgm:cxn modelId="{D0814297-F057-49B3-9532-143EA9047D02}" type="presParOf" srcId="{2E8A8D49-1857-46F8-8735-9B93A0102685}" destId="{7284D492-1A6A-43A6-B592-9F75EDD8675C}" srcOrd="0" destOrd="0" presId="urn:microsoft.com/office/officeart/2008/layout/VerticalCurvedList"/>
    <dgm:cxn modelId="{6730F8CE-5A08-4A4E-9E94-A6A89ED2E41C}" type="presParOf" srcId="{7284D492-1A6A-43A6-B592-9F75EDD8675C}" destId="{5517E240-B78A-4C48-9FF8-2AC051912F53}" srcOrd="0" destOrd="0" presId="urn:microsoft.com/office/officeart/2008/layout/VerticalCurvedList"/>
    <dgm:cxn modelId="{BE888785-520D-47CA-85E3-BE632D858325}" type="presParOf" srcId="{5517E240-B78A-4C48-9FF8-2AC051912F53}" destId="{238C32CE-6230-47C7-B6CC-09C8347CF445}" srcOrd="0" destOrd="0" presId="urn:microsoft.com/office/officeart/2008/layout/VerticalCurvedList"/>
    <dgm:cxn modelId="{3E49FD70-D56C-4E01-8E0A-68BB64A847FE}" type="presParOf" srcId="{5517E240-B78A-4C48-9FF8-2AC051912F53}" destId="{510CF730-E6AD-4BAD-8B2C-31B760143BAD}" srcOrd="1" destOrd="0" presId="urn:microsoft.com/office/officeart/2008/layout/VerticalCurvedList"/>
    <dgm:cxn modelId="{304E24A6-E9DF-4D84-A2ED-35C64FB5DD8E}" type="presParOf" srcId="{5517E240-B78A-4C48-9FF8-2AC051912F53}" destId="{8C5F9233-7F4B-4842-A196-BBB4E48D98D9}" srcOrd="2" destOrd="0" presId="urn:microsoft.com/office/officeart/2008/layout/VerticalCurvedList"/>
    <dgm:cxn modelId="{08675957-979B-40AF-8574-6976F6F47AA7}" type="presParOf" srcId="{5517E240-B78A-4C48-9FF8-2AC051912F53}" destId="{BA0A5048-3BC6-4677-837D-661CD318382F}" srcOrd="3" destOrd="0" presId="urn:microsoft.com/office/officeart/2008/layout/VerticalCurvedList"/>
    <dgm:cxn modelId="{338900A3-2EA7-4820-9019-377479DB635F}" type="presParOf" srcId="{7284D492-1A6A-43A6-B592-9F75EDD8675C}" destId="{E3D851F5-27EA-41F8-A49A-81E807C58A86}" srcOrd="1" destOrd="0" presId="urn:microsoft.com/office/officeart/2008/layout/VerticalCurvedList"/>
    <dgm:cxn modelId="{5E2ABDF6-F5AE-4D5D-8919-2D1BD17E5F17}" type="presParOf" srcId="{7284D492-1A6A-43A6-B592-9F75EDD8675C}" destId="{FF0030FA-D0F3-4BF1-B0B5-994C81DA4B6D}" srcOrd="2" destOrd="0" presId="urn:microsoft.com/office/officeart/2008/layout/VerticalCurvedList"/>
    <dgm:cxn modelId="{56CA4DB0-6EDB-4304-AEAA-E0136A4FD88B}" type="presParOf" srcId="{FF0030FA-D0F3-4BF1-B0B5-994C81DA4B6D}" destId="{05B4C1CB-E49D-4EF4-9C90-6414ED054C60}" srcOrd="0" destOrd="0" presId="urn:microsoft.com/office/officeart/2008/layout/VerticalCurvedList"/>
    <dgm:cxn modelId="{6011AA0E-F5CE-49BA-8B0B-594ABC6AC549}" type="presParOf" srcId="{7284D492-1A6A-43A6-B592-9F75EDD8675C}" destId="{32D7A1C7-DADF-4F45-9476-6EAAA9A07CC6}" srcOrd="3" destOrd="0" presId="urn:microsoft.com/office/officeart/2008/layout/VerticalCurvedList"/>
    <dgm:cxn modelId="{2978D5F0-663F-4441-A9A5-D87388A3998F}" type="presParOf" srcId="{7284D492-1A6A-43A6-B592-9F75EDD8675C}" destId="{4DA4C42F-98C6-4320-B2F2-5B4FABB7F7EA}" srcOrd="4" destOrd="0" presId="urn:microsoft.com/office/officeart/2008/layout/VerticalCurvedList"/>
    <dgm:cxn modelId="{0E91F4D0-B6D5-4BC9-9AB3-85E982B6AB65}" type="presParOf" srcId="{4DA4C42F-98C6-4320-B2F2-5B4FABB7F7EA}" destId="{FD75ADA5-D5AE-4659-9BA2-12CF13BE9215}" srcOrd="0" destOrd="0" presId="urn:microsoft.com/office/officeart/2008/layout/VerticalCurvedList"/>
    <dgm:cxn modelId="{2F763075-BA87-45FA-8B95-3A970BAF98FD}" type="presParOf" srcId="{7284D492-1A6A-43A6-B592-9F75EDD8675C}" destId="{61C200DB-7443-4D6C-B1C7-BDF11C6008F4}" srcOrd="5" destOrd="0" presId="urn:microsoft.com/office/officeart/2008/layout/VerticalCurvedList"/>
    <dgm:cxn modelId="{C9A7B72B-566E-459B-B5ED-457787121343}" type="presParOf" srcId="{7284D492-1A6A-43A6-B592-9F75EDD8675C}" destId="{0FF71B76-05AF-4349-B895-699A6C6ACD55}" srcOrd="6" destOrd="0" presId="urn:microsoft.com/office/officeart/2008/layout/VerticalCurvedList"/>
    <dgm:cxn modelId="{5607284A-6968-466C-9BE3-5E3B5118B2FD}" type="presParOf" srcId="{0FF71B76-05AF-4349-B895-699A6C6ACD55}" destId="{67A0D9C3-8C5F-4D1C-B9CD-628EBAC0A0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EC1A6-B873-4A94-83B0-28BAA738D896}">
      <dsp:nvSpPr>
        <dsp:cNvPr id="0" name=""/>
        <dsp:cNvSpPr/>
      </dsp:nvSpPr>
      <dsp:spPr>
        <a:xfrm rot="10800000">
          <a:off x="2233580" y="71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VR Game</a:t>
          </a:r>
          <a:endParaRPr lang="en-IL" sz="4100" kern="1200" dirty="0"/>
        </a:p>
      </dsp:txBody>
      <dsp:txXfrm rot="10800000">
        <a:off x="2556395" y="713"/>
        <a:ext cx="7263208" cy="1291259"/>
      </dsp:txXfrm>
    </dsp:sp>
    <dsp:sp modelId="{646BD261-1CE5-4C15-B578-F981FD415E68}">
      <dsp:nvSpPr>
        <dsp:cNvPr id="0" name=""/>
        <dsp:cNvSpPr/>
      </dsp:nvSpPr>
      <dsp:spPr>
        <a:xfrm>
          <a:off x="922164" y="37204"/>
          <a:ext cx="1291259" cy="12912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FB890-4D79-4574-A3BD-6B396F792B08}">
      <dsp:nvSpPr>
        <dsp:cNvPr id="0" name=""/>
        <dsp:cNvSpPr/>
      </dsp:nvSpPr>
      <dsp:spPr>
        <a:xfrm rot="10800000">
          <a:off x="2233580" y="167742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Real–Time Machine Learning </a:t>
          </a:r>
          <a:endParaRPr lang="en-IL" sz="4100" kern="1200" dirty="0"/>
        </a:p>
      </dsp:txBody>
      <dsp:txXfrm rot="10800000">
        <a:off x="2556395" y="1677423"/>
        <a:ext cx="7263208" cy="1291259"/>
      </dsp:txXfrm>
    </dsp:sp>
    <dsp:sp modelId="{31DEFB90-B870-4A4E-8B01-1E4304F209A3}">
      <dsp:nvSpPr>
        <dsp:cNvPr id="0" name=""/>
        <dsp:cNvSpPr/>
      </dsp:nvSpPr>
      <dsp:spPr>
        <a:xfrm>
          <a:off x="924243" y="1709162"/>
          <a:ext cx="1291259" cy="129125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21299-08BC-4F1A-9BE5-CFE137FF6CE7}">
      <dsp:nvSpPr>
        <dsp:cNvPr id="0" name=""/>
        <dsp:cNvSpPr/>
      </dsp:nvSpPr>
      <dsp:spPr>
        <a:xfrm rot="10800000">
          <a:off x="2233580" y="335413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Personalized Gaming</a:t>
          </a:r>
          <a:endParaRPr lang="en-IL" sz="4100" kern="1200" dirty="0"/>
        </a:p>
      </dsp:txBody>
      <dsp:txXfrm rot="10800000">
        <a:off x="2556395" y="3354133"/>
        <a:ext cx="7263208" cy="1291259"/>
      </dsp:txXfrm>
    </dsp:sp>
    <dsp:sp modelId="{35C84B8A-1C5F-4081-A994-2292C957FAF8}">
      <dsp:nvSpPr>
        <dsp:cNvPr id="0" name=""/>
        <dsp:cNvSpPr/>
      </dsp:nvSpPr>
      <dsp:spPr>
        <a:xfrm>
          <a:off x="960643" y="3322239"/>
          <a:ext cx="1291259" cy="12912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1FD11-88EE-408F-95A5-6304CA2F0845}">
      <dsp:nvSpPr>
        <dsp:cNvPr id="0" name=""/>
        <dsp:cNvSpPr/>
      </dsp:nvSpPr>
      <dsp:spPr>
        <a:xfrm>
          <a:off x="0" y="0"/>
          <a:ext cx="6755926" cy="922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1: Drawing in VR Environment</a:t>
          </a:r>
          <a:endParaRPr lang="en-IL" sz="1800" kern="1200" dirty="0"/>
        </a:p>
      </dsp:txBody>
      <dsp:txXfrm>
        <a:off x="27026" y="27026"/>
        <a:ext cx="5682252" cy="868682"/>
      </dsp:txXfrm>
    </dsp:sp>
    <dsp:sp modelId="{E1E12A4A-3C8D-41B5-A72F-E093D2D53CA5}">
      <dsp:nvSpPr>
        <dsp:cNvPr id="0" name=""/>
        <dsp:cNvSpPr/>
      </dsp:nvSpPr>
      <dsp:spPr>
        <a:xfrm>
          <a:off x="565808" y="1090504"/>
          <a:ext cx="6755926" cy="922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2: Training CNN Model</a:t>
          </a:r>
          <a:endParaRPr lang="en-IL" sz="1800" kern="1200" dirty="0"/>
        </a:p>
      </dsp:txBody>
      <dsp:txXfrm>
        <a:off x="592834" y="1117530"/>
        <a:ext cx="5536288" cy="868682"/>
      </dsp:txXfrm>
    </dsp:sp>
    <dsp:sp modelId="{332A3C18-2913-4589-BE7B-55E357840B0B}">
      <dsp:nvSpPr>
        <dsp:cNvPr id="0" name=""/>
        <dsp:cNvSpPr/>
      </dsp:nvSpPr>
      <dsp:spPr>
        <a:xfrm>
          <a:off x="888100" y="2181008"/>
          <a:ext cx="7226071" cy="922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3:</a:t>
          </a:r>
          <a:r>
            <a:rPr lang="en-GB" sz="1700" kern="1200" dirty="0"/>
            <a:t> Communication between game and python process</a:t>
          </a:r>
          <a:endParaRPr lang="en-IL" sz="1700" kern="1200" dirty="0"/>
        </a:p>
      </dsp:txBody>
      <dsp:txXfrm>
        <a:off x="915126" y="2208034"/>
        <a:ext cx="5934352" cy="868682"/>
      </dsp:txXfrm>
    </dsp:sp>
    <dsp:sp modelId="{6CDE3B8A-EF90-48E0-A767-975978D1396B}">
      <dsp:nvSpPr>
        <dsp:cNvPr id="0" name=""/>
        <dsp:cNvSpPr/>
      </dsp:nvSpPr>
      <dsp:spPr>
        <a:xfrm>
          <a:off x="1688981" y="3271513"/>
          <a:ext cx="6755926" cy="922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4: Gameplay, sound, graphics, enemies…</a:t>
          </a:r>
          <a:endParaRPr lang="en-IL" sz="1800" kern="1200" dirty="0"/>
        </a:p>
      </dsp:txBody>
      <dsp:txXfrm>
        <a:off x="1716007" y="3298539"/>
        <a:ext cx="5536288" cy="868682"/>
      </dsp:txXfrm>
    </dsp:sp>
    <dsp:sp modelId="{2B08F3A4-ED00-4D9C-802F-665F8180258A}">
      <dsp:nvSpPr>
        <dsp:cNvPr id="0" name=""/>
        <dsp:cNvSpPr/>
      </dsp:nvSpPr>
      <dsp:spPr>
        <a:xfrm>
          <a:off x="6156148" y="706730"/>
          <a:ext cx="599777" cy="599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6291098" y="706730"/>
        <a:ext cx="329877" cy="451332"/>
      </dsp:txXfrm>
    </dsp:sp>
    <dsp:sp modelId="{C42E3F5C-ECE7-4F55-8C65-1F10D96395F6}">
      <dsp:nvSpPr>
        <dsp:cNvPr id="0" name=""/>
        <dsp:cNvSpPr/>
      </dsp:nvSpPr>
      <dsp:spPr>
        <a:xfrm>
          <a:off x="6721957" y="1797235"/>
          <a:ext cx="599777" cy="599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6856907" y="1797235"/>
        <a:ext cx="329877" cy="451332"/>
      </dsp:txXfrm>
    </dsp:sp>
    <dsp:sp modelId="{4783841C-529C-4E2F-9D13-1E47FAEF7669}">
      <dsp:nvSpPr>
        <dsp:cNvPr id="0" name=""/>
        <dsp:cNvSpPr/>
      </dsp:nvSpPr>
      <dsp:spPr>
        <a:xfrm>
          <a:off x="7279321" y="2887739"/>
          <a:ext cx="599777" cy="599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7414271" y="2887739"/>
        <a:ext cx="329877" cy="451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9B22C-18EE-489D-A84A-D2E2DCEBF255}">
      <dsp:nvSpPr>
        <dsp:cNvPr id="0" name=""/>
        <dsp:cNvSpPr/>
      </dsp:nvSpPr>
      <dsp:spPr>
        <a:xfrm>
          <a:off x="2496232" y="0"/>
          <a:ext cx="1046730" cy="104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Draw</a:t>
          </a:r>
          <a:endParaRPr lang="en-IL" sz="1050" b="1" kern="1200" dirty="0"/>
        </a:p>
      </dsp:txBody>
      <dsp:txXfrm>
        <a:off x="2496232" y="0"/>
        <a:ext cx="1046730" cy="1046730"/>
      </dsp:txXfrm>
    </dsp:sp>
    <dsp:sp modelId="{5D30A156-4DAF-446B-B70C-889EE364BD18}">
      <dsp:nvSpPr>
        <dsp:cNvPr id="0" name=""/>
        <dsp:cNvSpPr/>
      </dsp:nvSpPr>
      <dsp:spPr>
        <a:xfrm>
          <a:off x="1600722" y="510660"/>
          <a:ext cx="3351236" cy="3343848"/>
        </a:xfrm>
        <a:prstGeom prst="circularArrow">
          <a:avLst>
            <a:gd name="adj1" fmla="val 5194"/>
            <a:gd name="adj2" fmla="val 335473"/>
            <a:gd name="adj3" fmla="val 18191321"/>
            <a:gd name="adj4" fmla="val 16750226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5D68-F375-4B3E-AE24-BDEE08A21D3A}">
      <dsp:nvSpPr>
        <dsp:cNvPr id="0" name=""/>
        <dsp:cNvSpPr/>
      </dsp:nvSpPr>
      <dsp:spPr>
        <a:xfrm>
          <a:off x="3924960" y="935013"/>
          <a:ext cx="1455991" cy="104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Send to Python</a:t>
          </a:r>
          <a:br>
            <a:rPr lang="en-GB" sz="1600" b="1" kern="1200" dirty="0"/>
          </a:br>
          <a:r>
            <a:rPr lang="en-GB" sz="1600" b="1" kern="1200" dirty="0"/>
            <a:t>Process</a:t>
          </a:r>
          <a:endParaRPr lang="en-IL" sz="1600" b="1" kern="1200" dirty="0"/>
        </a:p>
      </dsp:txBody>
      <dsp:txXfrm>
        <a:off x="3924960" y="935013"/>
        <a:ext cx="1455991" cy="1046730"/>
      </dsp:txXfrm>
    </dsp:sp>
    <dsp:sp modelId="{4A6DCE55-4732-4926-B9D3-A5CB9298A5A7}">
      <dsp:nvSpPr>
        <dsp:cNvPr id="0" name=""/>
        <dsp:cNvSpPr/>
      </dsp:nvSpPr>
      <dsp:spPr>
        <a:xfrm>
          <a:off x="1032489" y="156166"/>
          <a:ext cx="3929686" cy="3929686"/>
        </a:xfrm>
        <a:prstGeom prst="circularArrow">
          <a:avLst>
            <a:gd name="adj1" fmla="val 5194"/>
            <a:gd name="adj2" fmla="val 335473"/>
            <a:gd name="adj3" fmla="val 1065416"/>
            <a:gd name="adj4" fmla="val 21325144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7DB78-0407-4A2C-A8C1-27E708B600C3}">
      <dsp:nvSpPr>
        <dsp:cNvPr id="0" name=""/>
        <dsp:cNvSpPr/>
      </dsp:nvSpPr>
      <dsp:spPr>
        <a:xfrm>
          <a:off x="3595396" y="2812076"/>
          <a:ext cx="1046730" cy="104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Predict</a:t>
          </a:r>
          <a:endParaRPr lang="en-IL" sz="1600" b="1" kern="1200" dirty="0"/>
        </a:p>
      </dsp:txBody>
      <dsp:txXfrm>
        <a:off x="3595396" y="2812076"/>
        <a:ext cx="1046730" cy="1046730"/>
      </dsp:txXfrm>
    </dsp:sp>
    <dsp:sp modelId="{9F480206-598E-40AF-93E9-F748A297C685}">
      <dsp:nvSpPr>
        <dsp:cNvPr id="0" name=""/>
        <dsp:cNvSpPr/>
      </dsp:nvSpPr>
      <dsp:spPr>
        <a:xfrm>
          <a:off x="1298002" y="-92728"/>
          <a:ext cx="3929686" cy="3929686"/>
        </a:xfrm>
        <a:prstGeom prst="circularArrow">
          <a:avLst>
            <a:gd name="adj1" fmla="val 5194"/>
            <a:gd name="adj2" fmla="val 335473"/>
            <a:gd name="adj3" fmla="val 6076113"/>
            <a:gd name="adj4" fmla="val 4740335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847F-B640-435E-8653-4572089A6372}">
      <dsp:nvSpPr>
        <dsp:cNvPr id="0" name=""/>
        <dsp:cNvSpPr/>
      </dsp:nvSpPr>
      <dsp:spPr>
        <a:xfrm>
          <a:off x="1472284" y="2694678"/>
          <a:ext cx="1284829" cy="104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Return Predictions</a:t>
          </a:r>
          <a:br>
            <a:rPr lang="en-US" sz="1600" b="1" kern="1200" dirty="0"/>
          </a:br>
          <a:r>
            <a:rPr lang="en-US" sz="1600" b="1" kern="1200" dirty="0"/>
            <a:t>Array</a:t>
          </a:r>
          <a:endParaRPr lang="en-IL" sz="1600" b="1" kern="1200" dirty="0"/>
        </a:p>
      </dsp:txBody>
      <dsp:txXfrm>
        <a:off x="1472284" y="2694678"/>
        <a:ext cx="1284829" cy="1046730"/>
      </dsp:txXfrm>
    </dsp:sp>
    <dsp:sp modelId="{004567DA-5C76-44B3-8F55-1CE9782DE411}">
      <dsp:nvSpPr>
        <dsp:cNvPr id="0" name=""/>
        <dsp:cNvSpPr/>
      </dsp:nvSpPr>
      <dsp:spPr>
        <a:xfrm>
          <a:off x="1425238" y="-33963"/>
          <a:ext cx="3929686" cy="3929686"/>
        </a:xfrm>
        <a:prstGeom prst="circularArrow">
          <a:avLst>
            <a:gd name="adj1" fmla="val 5194"/>
            <a:gd name="adj2" fmla="val 335473"/>
            <a:gd name="adj3" fmla="val 10435252"/>
            <a:gd name="adj4" fmla="val 9443892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FB702-0BCA-42A5-9772-B65FB81A6733}">
      <dsp:nvSpPr>
        <dsp:cNvPr id="0" name=""/>
        <dsp:cNvSpPr/>
      </dsp:nvSpPr>
      <dsp:spPr>
        <a:xfrm>
          <a:off x="1101972" y="992643"/>
          <a:ext cx="1046730" cy="104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Fit</a:t>
          </a:r>
          <a:endParaRPr lang="en-IL" sz="1600" b="1" kern="1200" dirty="0"/>
        </a:p>
      </dsp:txBody>
      <dsp:txXfrm>
        <a:off x="1101972" y="992643"/>
        <a:ext cx="1046730" cy="1046730"/>
      </dsp:txXfrm>
    </dsp:sp>
    <dsp:sp modelId="{FF65E0FE-6D5B-409B-BE48-BFDDC1D70DE2}">
      <dsp:nvSpPr>
        <dsp:cNvPr id="0" name=""/>
        <dsp:cNvSpPr/>
      </dsp:nvSpPr>
      <dsp:spPr>
        <a:xfrm>
          <a:off x="1147929" y="420920"/>
          <a:ext cx="3929686" cy="3929686"/>
        </a:xfrm>
        <a:prstGeom prst="circularArrow">
          <a:avLst>
            <a:gd name="adj1" fmla="val 5194"/>
            <a:gd name="adj2" fmla="val 335473"/>
            <a:gd name="adj3" fmla="val 14865177"/>
            <a:gd name="adj4" fmla="val 13845371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DE7F-FA77-4357-98C6-A952B8947DC3}">
      <dsp:nvSpPr>
        <dsp:cNvPr id="0" name=""/>
        <dsp:cNvSpPr/>
      </dsp:nvSpPr>
      <dsp:spPr>
        <a:xfrm>
          <a:off x="0" y="486627"/>
          <a:ext cx="1664210" cy="828573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Prediction</a:t>
          </a:r>
          <a:endParaRPr lang="en-IL" sz="1600" kern="1200" dirty="0"/>
        </a:p>
      </dsp:txBody>
      <dsp:txXfrm>
        <a:off x="24268" y="510895"/>
        <a:ext cx="1615674" cy="780037"/>
      </dsp:txXfrm>
    </dsp:sp>
    <dsp:sp modelId="{761E48A4-B654-425C-B839-65F1E92CDCE3}">
      <dsp:nvSpPr>
        <dsp:cNvPr id="0" name=""/>
        <dsp:cNvSpPr/>
      </dsp:nvSpPr>
      <dsp:spPr>
        <a:xfrm rot="19703821">
          <a:off x="1602570" y="663351"/>
          <a:ext cx="831287" cy="39506"/>
        </a:xfrm>
        <a:custGeom>
          <a:avLst/>
          <a:gdLst/>
          <a:ahLst/>
          <a:cxnLst/>
          <a:rect l="0" t="0" r="0" b="0"/>
          <a:pathLst>
            <a:path>
              <a:moveTo>
                <a:pt x="0" y="19753"/>
              </a:moveTo>
              <a:lnTo>
                <a:pt x="831287" y="197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1997431" y="662322"/>
        <a:ext cx="41564" cy="41564"/>
      </dsp:txXfrm>
    </dsp:sp>
    <dsp:sp modelId="{2FA1917F-A707-40DE-ACF5-ADC37CEC64A0}">
      <dsp:nvSpPr>
        <dsp:cNvPr id="0" name=""/>
        <dsp:cNvSpPr/>
      </dsp:nvSpPr>
      <dsp:spPr>
        <a:xfrm>
          <a:off x="2372217" y="152243"/>
          <a:ext cx="3194884" cy="626103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 &gt; High Threshold</a:t>
          </a:r>
          <a:endParaRPr lang="en-IL" sz="1400" kern="1200" dirty="0"/>
        </a:p>
      </dsp:txBody>
      <dsp:txXfrm>
        <a:off x="2390555" y="170581"/>
        <a:ext cx="3158208" cy="589427"/>
      </dsp:txXfrm>
    </dsp:sp>
    <dsp:sp modelId="{76F1D296-AD24-4709-9F2A-F62816C9DFA7}">
      <dsp:nvSpPr>
        <dsp:cNvPr id="0" name=""/>
        <dsp:cNvSpPr/>
      </dsp:nvSpPr>
      <dsp:spPr>
        <a:xfrm rot="189136">
          <a:off x="5566634" y="462541"/>
          <a:ext cx="618288" cy="39506"/>
        </a:xfrm>
        <a:custGeom>
          <a:avLst/>
          <a:gdLst/>
          <a:ahLst/>
          <a:cxnLst/>
          <a:rect l="0" t="0" r="0" b="0"/>
          <a:pathLst>
            <a:path>
              <a:moveTo>
                <a:pt x="0" y="19753"/>
              </a:moveTo>
              <a:lnTo>
                <a:pt x="618288" y="1975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5860321" y="466837"/>
        <a:ext cx="30914" cy="30914"/>
      </dsp:txXfrm>
    </dsp:sp>
    <dsp:sp modelId="{C3C1B7CE-8FD2-42D9-B47D-EAEF00FA5341}">
      <dsp:nvSpPr>
        <dsp:cNvPr id="0" name=""/>
        <dsp:cNvSpPr/>
      </dsp:nvSpPr>
      <dsp:spPr>
        <a:xfrm>
          <a:off x="6184455" y="255699"/>
          <a:ext cx="1405249" cy="487188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Skill</a:t>
          </a:r>
          <a:endParaRPr lang="en-IL" sz="1400" kern="1200" dirty="0"/>
        </a:p>
      </dsp:txBody>
      <dsp:txXfrm>
        <a:off x="6198724" y="269968"/>
        <a:ext cx="1376711" cy="458650"/>
      </dsp:txXfrm>
    </dsp:sp>
    <dsp:sp modelId="{7E925A86-1DE1-4D40-8D25-0FBFDC3CA77A}">
      <dsp:nvSpPr>
        <dsp:cNvPr id="0" name=""/>
        <dsp:cNvSpPr/>
      </dsp:nvSpPr>
      <dsp:spPr>
        <a:xfrm rot="1333084">
          <a:off x="1635818" y="1025757"/>
          <a:ext cx="764791" cy="39506"/>
        </a:xfrm>
        <a:custGeom>
          <a:avLst/>
          <a:gdLst/>
          <a:ahLst/>
          <a:cxnLst/>
          <a:rect l="0" t="0" r="0" b="0"/>
          <a:pathLst>
            <a:path>
              <a:moveTo>
                <a:pt x="0" y="19753"/>
              </a:moveTo>
              <a:lnTo>
                <a:pt x="764791" y="1975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1999094" y="1026391"/>
        <a:ext cx="38239" cy="38239"/>
      </dsp:txXfrm>
    </dsp:sp>
    <dsp:sp modelId="{5340BDF1-8CAE-4525-8A9F-8F9029BAAB26}">
      <dsp:nvSpPr>
        <dsp:cNvPr id="0" name=""/>
        <dsp:cNvSpPr/>
      </dsp:nvSpPr>
      <dsp:spPr>
        <a:xfrm>
          <a:off x="2372217" y="887431"/>
          <a:ext cx="3703402" cy="60535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Low Threshold&lt; Accuracy &lt; High Threshold</a:t>
          </a:r>
          <a:endParaRPr lang="en-IL" sz="1400" kern="1200" dirty="0"/>
        </a:p>
      </dsp:txBody>
      <dsp:txXfrm>
        <a:off x="2389947" y="905161"/>
        <a:ext cx="3667942" cy="569891"/>
      </dsp:txXfrm>
    </dsp:sp>
    <dsp:sp modelId="{2D6E5CBE-7625-46D0-9930-B898A2B35D82}">
      <dsp:nvSpPr>
        <dsp:cNvPr id="0" name=""/>
        <dsp:cNvSpPr/>
      </dsp:nvSpPr>
      <dsp:spPr>
        <a:xfrm rot="267099">
          <a:off x="6075227" y="1180460"/>
          <a:ext cx="260414" cy="39506"/>
        </a:xfrm>
        <a:custGeom>
          <a:avLst/>
          <a:gdLst/>
          <a:ahLst/>
          <a:cxnLst/>
          <a:rect l="0" t="0" r="0" b="0"/>
          <a:pathLst>
            <a:path>
              <a:moveTo>
                <a:pt x="0" y="19753"/>
              </a:moveTo>
              <a:lnTo>
                <a:pt x="260414" y="1975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6198924" y="1193703"/>
        <a:ext cx="13020" cy="13020"/>
      </dsp:txXfrm>
    </dsp:sp>
    <dsp:sp modelId="{4689AF18-8E7C-4661-95BF-DB56CD933332}">
      <dsp:nvSpPr>
        <dsp:cNvPr id="0" name=""/>
        <dsp:cNvSpPr/>
      </dsp:nvSpPr>
      <dsp:spPr>
        <a:xfrm>
          <a:off x="6335249" y="955510"/>
          <a:ext cx="1325598" cy="50961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Fit Model</a:t>
          </a:r>
          <a:endParaRPr lang="en-IL" sz="1400" kern="1200" dirty="0"/>
        </a:p>
      </dsp:txBody>
      <dsp:txXfrm>
        <a:off x="6350175" y="970436"/>
        <a:ext cx="1295746" cy="479767"/>
      </dsp:txXfrm>
    </dsp:sp>
    <dsp:sp modelId="{3C4BFD12-A235-47A8-A8AF-516678A45288}">
      <dsp:nvSpPr>
        <dsp:cNvPr id="0" name=""/>
        <dsp:cNvSpPr/>
      </dsp:nvSpPr>
      <dsp:spPr>
        <a:xfrm rot="21599955">
          <a:off x="7660848" y="1190562"/>
          <a:ext cx="581241" cy="39506"/>
        </a:xfrm>
        <a:custGeom>
          <a:avLst/>
          <a:gdLst/>
          <a:ahLst/>
          <a:cxnLst/>
          <a:rect l="0" t="0" r="0" b="0"/>
          <a:pathLst>
            <a:path>
              <a:moveTo>
                <a:pt x="0" y="19753"/>
              </a:moveTo>
              <a:lnTo>
                <a:pt x="581241" y="1975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7936938" y="1195785"/>
        <a:ext cx="29062" cy="29062"/>
      </dsp:txXfrm>
    </dsp:sp>
    <dsp:sp modelId="{4D4B7D5A-11B5-488B-B6C1-7FDA28EAEA42}">
      <dsp:nvSpPr>
        <dsp:cNvPr id="0" name=""/>
        <dsp:cNvSpPr/>
      </dsp:nvSpPr>
      <dsp:spPr>
        <a:xfrm>
          <a:off x="8242089" y="954203"/>
          <a:ext cx="1143280" cy="512217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Skill</a:t>
          </a:r>
          <a:endParaRPr lang="en-IL" sz="1400" kern="1200" dirty="0"/>
        </a:p>
      </dsp:txBody>
      <dsp:txXfrm>
        <a:off x="8257091" y="969205"/>
        <a:ext cx="1113276" cy="482213"/>
      </dsp:txXfrm>
    </dsp:sp>
    <dsp:sp modelId="{1171A9EE-87E4-4EF0-A1D5-A1FA25BB0792}">
      <dsp:nvSpPr>
        <dsp:cNvPr id="0" name=""/>
        <dsp:cNvSpPr/>
      </dsp:nvSpPr>
      <dsp:spPr>
        <a:xfrm>
          <a:off x="2363102" y="1616665"/>
          <a:ext cx="3018780" cy="657573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Accuracy &lt; Low Threshold</a:t>
          </a:r>
          <a:endParaRPr lang="en-IL" sz="1500" kern="1200" dirty="0"/>
        </a:p>
      </dsp:txBody>
      <dsp:txXfrm>
        <a:off x="2382362" y="1635925"/>
        <a:ext cx="2980260" cy="619053"/>
      </dsp:txXfrm>
    </dsp:sp>
    <dsp:sp modelId="{8900B41F-9B2B-4500-931A-2815CCEAF86F}">
      <dsp:nvSpPr>
        <dsp:cNvPr id="0" name=""/>
        <dsp:cNvSpPr/>
      </dsp:nvSpPr>
      <dsp:spPr>
        <a:xfrm>
          <a:off x="5713202" y="1776749"/>
          <a:ext cx="1586944" cy="45630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Player select class</a:t>
          </a:r>
          <a:endParaRPr lang="en-IL" sz="1500" kern="1200" dirty="0"/>
        </a:p>
      </dsp:txBody>
      <dsp:txXfrm>
        <a:off x="5726567" y="1790114"/>
        <a:ext cx="1560214" cy="429573"/>
      </dsp:txXfrm>
    </dsp:sp>
    <dsp:sp modelId="{AE43BF88-16D3-4F24-BD11-FF2AE3FEEBC5}">
      <dsp:nvSpPr>
        <dsp:cNvPr id="0" name=""/>
        <dsp:cNvSpPr/>
      </dsp:nvSpPr>
      <dsp:spPr>
        <a:xfrm>
          <a:off x="7637392" y="1764345"/>
          <a:ext cx="1325598" cy="509619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Fit Model</a:t>
          </a:r>
          <a:endParaRPr lang="en-IL" sz="1500" kern="1200" dirty="0"/>
        </a:p>
      </dsp:txBody>
      <dsp:txXfrm>
        <a:off x="7652318" y="1779271"/>
        <a:ext cx="1295746" cy="4797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CF730-E6AD-4BAD-8B2C-31B760143BAD}">
      <dsp:nvSpPr>
        <dsp:cNvPr id="0" name=""/>
        <dsp:cNvSpPr/>
      </dsp:nvSpPr>
      <dsp:spPr>
        <a:xfrm>
          <a:off x="-5806369" y="-888858"/>
          <a:ext cx="6914100" cy="6914100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851F5-27EA-41F8-A49A-81E807C58A86}">
      <dsp:nvSpPr>
        <dsp:cNvPr id="0" name=""/>
        <dsp:cNvSpPr/>
      </dsp:nvSpPr>
      <dsp:spPr>
        <a:xfrm>
          <a:off x="712930" y="513638"/>
          <a:ext cx="5306784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ML Agents</a:t>
          </a:r>
          <a:endParaRPr lang="en-IL" sz="4100" kern="1200" dirty="0"/>
        </a:p>
      </dsp:txBody>
      <dsp:txXfrm>
        <a:off x="712930" y="513638"/>
        <a:ext cx="5306784" cy="1027276"/>
      </dsp:txXfrm>
    </dsp:sp>
    <dsp:sp modelId="{05B4C1CB-E49D-4EF4-9C90-6414ED054C60}">
      <dsp:nvSpPr>
        <dsp:cNvPr id="0" name=""/>
        <dsp:cNvSpPr/>
      </dsp:nvSpPr>
      <dsp:spPr>
        <a:xfrm>
          <a:off x="70882" y="385228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7A1C7-DADF-4F45-9476-6EAAA9A07CC6}">
      <dsp:nvSpPr>
        <dsp:cNvPr id="0" name=""/>
        <dsp:cNvSpPr/>
      </dsp:nvSpPr>
      <dsp:spPr>
        <a:xfrm>
          <a:off x="1086345" y="2054553"/>
          <a:ext cx="4933369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Cloud Technology</a:t>
          </a:r>
          <a:endParaRPr lang="en-IL" sz="4100" kern="1200" dirty="0"/>
        </a:p>
      </dsp:txBody>
      <dsp:txXfrm>
        <a:off x="1086345" y="2054553"/>
        <a:ext cx="4933369" cy="1027276"/>
      </dsp:txXfrm>
    </dsp:sp>
    <dsp:sp modelId="{FD75ADA5-D5AE-4659-9BA2-12CF13BE9215}">
      <dsp:nvSpPr>
        <dsp:cNvPr id="0" name=""/>
        <dsp:cNvSpPr/>
      </dsp:nvSpPr>
      <dsp:spPr>
        <a:xfrm>
          <a:off x="444297" y="1926144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200DB-7443-4D6C-B1C7-BDF11C6008F4}">
      <dsp:nvSpPr>
        <dsp:cNvPr id="0" name=""/>
        <dsp:cNvSpPr/>
      </dsp:nvSpPr>
      <dsp:spPr>
        <a:xfrm>
          <a:off x="712930" y="3595468"/>
          <a:ext cx="5306784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Advanced Graphics</a:t>
          </a:r>
          <a:endParaRPr lang="en-IL" sz="4100" kern="1200" dirty="0"/>
        </a:p>
      </dsp:txBody>
      <dsp:txXfrm>
        <a:off x="712930" y="3595468"/>
        <a:ext cx="5306784" cy="1027276"/>
      </dsp:txXfrm>
    </dsp:sp>
    <dsp:sp modelId="{67A0D9C3-8C5F-4D1C-B9CD-628EBAC0A0B9}">
      <dsp:nvSpPr>
        <dsp:cNvPr id="0" name=""/>
        <dsp:cNvSpPr/>
      </dsp:nvSpPr>
      <dsp:spPr>
        <a:xfrm>
          <a:off x="70882" y="3467059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61DA-AA5B-43E7-AFD9-C92851C94711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FF704-06C4-4230-A43C-127BFEDF886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4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361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329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962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04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2B9-382A-275A-94A9-8A6E62B2A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5BF61-6D48-3A74-8640-E93372E42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94B-0896-3E77-9622-C657786C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F0F0-2654-225D-8785-0B57DA94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9D85-4251-0A1C-9685-B06BA63B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028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AF2E-D42B-6613-5637-03F05F35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AB5CB-7163-56CC-87F1-115FAEF97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4BB4-98A4-0C56-A68A-B2D1C523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BA6B0-B3C2-313D-A0A8-AB54C0D2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AC3B-86C5-68DF-6594-D09F22E8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01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0E8D8-1BE6-07EA-960D-7C0B65B31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5C156-8C5B-C2D7-EA24-B8A8954C7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129D-109A-BA49-B848-44FA716B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5663D-69EF-7616-74FE-C24F067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CA104-40A4-6382-AF12-B99EDA70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37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179B-BF13-0C06-B062-E63C85C8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07C9-87D1-48D8-4482-7BEA8E45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274F-F736-C72D-1DC4-AD7AF076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25751-AFFB-E4B0-55C3-A1463720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EB0E-E1D8-E883-E27A-EF88AADC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57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783-D9DB-885C-C828-B5748124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917B-5F6D-1639-620E-2526F514B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E0A8-206C-2172-C1EB-DB10FC08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3D44-A61E-6AF3-1889-E281957A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A64CB-119D-E1AE-833B-E70B05C6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469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7590-85D0-7486-CD42-C9386CA5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88AE-2955-1260-D071-99787225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69E29-A27F-6F7C-8C0B-C47FE7A3F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E15C6-F291-EDD7-7E15-85CB88CC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15915-2C4A-94F3-42C2-6385A915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63C07-1473-464F-1958-47895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946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8110-D455-948F-C6D0-6BFC0B6E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6070-CB34-148D-FCE5-242AF03BF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8C2A-365A-B833-6766-875510E1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58D2-8F51-7A83-F83C-B908FC29A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4E163-9D80-CB30-9B97-7A62502B2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3FF4A-909D-7CF7-C314-79FD25A4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444D9-0846-F50B-D219-C10C5B93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7D2D8-807B-06CA-F75F-E5D0D4A3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31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9520-D136-D24D-15B7-9A21A8D8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B1870-9AB5-4517-04DF-E7A24765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6A181-F289-9471-99B3-5058844E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15AD6-2C35-414E-FBAD-F8375A5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89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30DD7-F0A1-0BF1-1C63-7DE22437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8A313-3BEC-5999-02A5-66F2A2AA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ADE6-48B7-6164-CE80-0E2797B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75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0BD5-78FF-C30F-DC2C-3052808F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AAB8-3B86-C8F7-7369-C3223D0B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3737D-2F3E-C0CE-0809-0E7CABE3F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B6A04-DA99-F01B-F598-67C7ABF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A9322-26B0-B034-8309-D8647FEB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9839-E61C-5C4B-C265-1CBEE6B8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198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F901-802F-E4A9-D74A-936B20F8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B83D7-85A5-BED1-740E-70C3A162E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E2C7D-B57D-C659-A8D0-6C37F39C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4C523-DCB0-EEA3-B721-A842DF3C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9F162-4A06-5DB4-1522-27EF0E55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AE36-50DD-071C-354C-44BD274C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9474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126CA-B7B0-9E41-F8FA-2E9CC9E2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FDFBB-6C4D-4BAB-352C-2EDA43D1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B5D0-54DC-DDF8-962F-BA21907B4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C0EED3-5314-47DA-9D5B-972F2F237E9F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CD42-A652-9DFE-201E-66C9934D5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01E0-8B37-7160-E91E-5175E7AF7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057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mailto:MosheSu@braude.ac.i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hyperlink" Target="https://mega.nz/folder/8XokQLzQ#Dy7y0sugydKLJf8EQjb4l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6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gif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23.pn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6.jpg"/><Relationship Id="rId4" Type="http://schemas.openxmlformats.org/officeDocument/2006/relationships/diagramData" Target="../diagrams/data4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">
            <a:extLst>
              <a:ext uri="{FF2B5EF4-FFF2-40B4-BE49-F238E27FC236}">
                <a16:creationId xmlns:a16="http://schemas.microsoft.com/office/drawing/2014/main" id="{99FF4077-A02A-DC9A-C1A2-E8CED94C75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;p1" descr="A blue and black logo&#10;&#10;Description automatically generated">
            <a:extLst>
              <a:ext uri="{FF2B5EF4-FFF2-40B4-BE49-F238E27FC236}">
                <a16:creationId xmlns:a16="http://schemas.microsoft.com/office/drawing/2014/main" id="{FCF377CB-C21A-8C5C-09C5-72F224BF26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1469" y="124135"/>
            <a:ext cx="3709061" cy="8755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204BD-8C52-3E32-3FFD-FFF04681A2F4}"/>
              </a:ext>
            </a:extLst>
          </p:cNvPr>
          <p:cNvSpPr txBox="1"/>
          <p:nvPr/>
        </p:nvSpPr>
        <p:spPr>
          <a:xfrm>
            <a:off x="3048761" y="1123815"/>
            <a:ext cx="60944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 Department</a:t>
            </a:r>
            <a:b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lang="en-GB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Braude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College of Engineering</a:t>
            </a:r>
            <a:endParaRPr lang="en-GB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Capstone Project Phase B  </a:t>
            </a:r>
            <a:endParaRPr lang="en-GB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">
            <a:extLst>
              <a:ext uri="{FF2B5EF4-FFF2-40B4-BE49-F238E27FC236}">
                <a16:creationId xmlns:a16="http://schemas.microsoft.com/office/drawing/2014/main" id="{7037AF6F-01D1-51C1-956E-60B7C86FC0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48761" y="2241664"/>
            <a:ext cx="6775938" cy="7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br>
              <a:rPr lang="en-US" sz="4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600" dirty="0">
                <a:latin typeface="Calibri"/>
                <a:ea typeface="Calibri"/>
                <a:cs typeface="Calibri"/>
                <a:sym typeface="Calibri"/>
              </a:rPr>
              <a:t>Spell Runner - Wizard VR</a:t>
            </a:r>
            <a:endParaRPr sz="4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BF6E6-8F0D-A1C8-4F44-D0955193E4F8}"/>
              </a:ext>
            </a:extLst>
          </p:cNvPr>
          <p:cNvSpPr txBox="1"/>
          <p:nvPr/>
        </p:nvSpPr>
        <p:spPr>
          <a:xfrm>
            <a:off x="2390248" y="4683359"/>
            <a:ext cx="6467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Advisor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    </a:t>
            </a:r>
            <a:endParaRPr lang="en-GB" dirty="0"/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PhD. </a:t>
            </a:r>
            <a:r>
              <a:rPr lang="en-GB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Sulamy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Moshe  - 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MosheSu@braude.ac.il</a:t>
            </a:r>
            <a:endParaRPr lang="en-GB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Habib Ibrahim - Habib.Ibrahim@e.braude.ac.il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Vitaly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Rofman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Vitaly.Rofman@e.braude.ac.il</a:t>
            </a:r>
          </a:p>
        </p:txBody>
      </p:sp>
      <p:pic>
        <p:nvPicPr>
          <p:cNvPr id="13" name="Google Shape;86;p1">
            <a:extLst>
              <a:ext uri="{FF2B5EF4-FFF2-40B4-BE49-F238E27FC236}">
                <a16:creationId xmlns:a16="http://schemas.microsoft.com/office/drawing/2014/main" id="{0A1DA769-C8AA-1984-3B52-5BDBBA7C34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316" t="3723" r="16543" b="18599"/>
          <a:stretch/>
        </p:blipFill>
        <p:spPr>
          <a:xfrm>
            <a:off x="5623795" y="3109451"/>
            <a:ext cx="1364688" cy="157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6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39">
            <a:extLst>
              <a:ext uri="{FF2B5EF4-FFF2-40B4-BE49-F238E27FC236}">
                <a16:creationId xmlns:a16="http://schemas.microsoft.com/office/drawing/2014/main" id="{4DFD0496-C0D7-0BFE-9B0F-1379C2C056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C8971-6775-EDDA-6688-BEC59175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72" y="1478979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0" i="0" u="none" strike="noStrike" dirty="0">
                <a:latin typeface="Calibri"/>
                <a:ea typeface="Calibri"/>
                <a:cs typeface="Calibri"/>
                <a:sym typeface="Calibri"/>
              </a:rPr>
              <a:t>Challenges and Solutions</a:t>
            </a:r>
            <a:endParaRPr lang="en-IL" sz="7200" dirty="0"/>
          </a:p>
        </p:txBody>
      </p:sp>
    </p:spTree>
    <p:extLst>
      <p:ext uri="{BB962C8B-B14F-4D97-AF65-F5344CB8AC3E}">
        <p14:creationId xmlns:p14="http://schemas.microsoft.com/office/powerpoint/2010/main" val="401543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964F2023-215D-CF62-D9DF-54833BED45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72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41" y="172461"/>
            <a:ext cx="10515600" cy="839307"/>
          </a:xfrm>
        </p:spPr>
        <p:txBody>
          <a:bodyPr>
            <a:noAutofit/>
          </a:bodyPr>
          <a:lstStyle/>
          <a:p>
            <a:r>
              <a:rPr lang="en-GB" sz="2800" b="1" dirty="0"/>
              <a:t>Challenge 1:</a:t>
            </a:r>
            <a:r>
              <a:rPr lang="en-GB" sz="2800" dirty="0"/>
              <a:t> Preventing overfitting to a specific class during fine-tuning.</a:t>
            </a:r>
            <a:endParaRPr lang="en-IL" sz="2800" dirty="0"/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A21037D9-71DC-BD04-1376-B8CB0CE3799E}"/>
              </a:ext>
            </a:extLst>
          </p:cNvPr>
          <p:cNvSpPr/>
          <p:nvPr/>
        </p:nvSpPr>
        <p:spPr>
          <a:xfrm rot="5400000">
            <a:off x="4203585" y="1812378"/>
            <a:ext cx="1691021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BECE0-1927-CB25-3310-FA302133E988}"/>
              </a:ext>
            </a:extLst>
          </p:cNvPr>
          <p:cNvSpPr txBox="1"/>
          <p:nvPr/>
        </p:nvSpPr>
        <p:spPr>
          <a:xfrm>
            <a:off x="4415695" y="2472892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Batch Images        Batch Labels</a:t>
            </a:r>
            <a:endParaRPr lang="en-IL" sz="1600" b="1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48712E2B-CD59-77FC-A888-F6CE670DA11D}"/>
              </a:ext>
            </a:extLst>
          </p:cNvPr>
          <p:cNvSpPr/>
          <p:nvPr/>
        </p:nvSpPr>
        <p:spPr>
          <a:xfrm>
            <a:off x="6145346" y="1559398"/>
            <a:ext cx="2933015" cy="34930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0" name="Picture 39" descr="A black and grey brain with circuit board&#10;&#10;Description automatically generated">
            <a:extLst>
              <a:ext uri="{FF2B5EF4-FFF2-40B4-BE49-F238E27FC236}">
                <a16:creationId xmlns:a16="http://schemas.microsoft.com/office/drawing/2014/main" id="{8BAE786D-B845-D055-33B7-0DB95BCE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21039" y="2442115"/>
            <a:ext cx="1848886" cy="18488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5799D1-09C6-9BE3-3A19-B01B86E13C33}"/>
              </a:ext>
            </a:extLst>
          </p:cNvPr>
          <p:cNvSpPr txBox="1"/>
          <p:nvPr/>
        </p:nvSpPr>
        <p:spPr>
          <a:xfrm>
            <a:off x="8579725" y="2916416"/>
            <a:ext cx="1333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Fine-Tune Model</a:t>
            </a:r>
            <a:endParaRPr lang="en-IL" sz="12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5963F-56FC-7072-1983-B7A5ECD2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954" y="3193415"/>
            <a:ext cx="574355" cy="5552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6B086E-6FD1-AFEC-FBB6-AB6411A48A07}"/>
              </a:ext>
            </a:extLst>
          </p:cNvPr>
          <p:cNvSpPr txBox="1"/>
          <p:nvPr/>
        </p:nvSpPr>
        <p:spPr>
          <a:xfrm>
            <a:off x="528959" y="2542211"/>
            <a:ext cx="26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Image (Skill 2 Type)</a:t>
            </a:r>
            <a:endParaRPr lang="en-IL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9D02DD-B7EC-9E07-9A1D-A2E3007F528E}"/>
              </a:ext>
            </a:extLst>
          </p:cNvPr>
          <p:cNvCxnSpPr>
            <a:cxnSpLocks/>
          </p:cNvCxnSpPr>
          <p:nvPr/>
        </p:nvCxnSpPr>
        <p:spPr>
          <a:xfrm>
            <a:off x="2718389" y="3426294"/>
            <a:ext cx="1623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1879AF2-4D3C-C324-0890-D6D725803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046" y="3067776"/>
            <a:ext cx="896723" cy="866832"/>
          </a:xfrm>
          <a:prstGeom prst="rect">
            <a:avLst/>
          </a:prstGeom>
        </p:spPr>
      </p:pic>
      <p:sp>
        <p:nvSpPr>
          <p:cNvPr id="59" name="Minus Sign 58">
            <a:extLst>
              <a:ext uri="{FF2B5EF4-FFF2-40B4-BE49-F238E27FC236}">
                <a16:creationId xmlns:a16="http://schemas.microsoft.com/office/drawing/2014/main" id="{6EE9C2E4-FB8B-4C87-A9ED-A03159420E32}"/>
              </a:ext>
            </a:extLst>
          </p:cNvPr>
          <p:cNvSpPr/>
          <p:nvPr/>
        </p:nvSpPr>
        <p:spPr>
          <a:xfrm rot="5400000">
            <a:off x="5594656" y="1812378"/>
            <a:ext cx="1691021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7DDCAE-9B67-9D1C-B40E-A7B633C4C400}"/>
              </a:ext>
            </a:extLst>
          </p:cNvPr>
          <p:cNvSpPr txBox="1"/>
          <p:nvPr/>
        </p:nvSpPr>
        <p:spPr>
          <a:xfrm>
            <a:off x="6118603" y="3305911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2</a:t>
            </a:r>
            <a:endParaRPr lang="en-IL" dirty="0"/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686F2188-A263-6C27-061C-14C0D53A0B51}"/>
              </a:ext>
            </a:extLst>
          </p:cNvPr>
          <p:cNvSpPr/>
          <p:nvPr/>
        </p:nvSpPr>
        <p:spPr>
          <a:xfrm>
            <a:off x="10276732" y="2974471"/>
            <a:ext cx="770884" cy="774154"/>
          </a:xfrm>
          <a:prstGeom prst="mathMultiply">
            <a:avLst>
              <a:gd name="adj1" fmla="val 966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5912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;p4">
            <a:extLst>
              <a:ext uri="{FF2B5EF4-FFF2-40B4-BE49-F238E27FC236}">
                <a16:creationId xmlns:a16="http://schemas.microsoft.com/office/drawing/2014/main" id="{CB057510-6BD7-E757-14D5-DBAE6BCA7C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55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/>
              <a:t>Challenge 1:</a:t>
            </a:r>
            <a:r>
              <a:rPr lang="en-GB" sz="2800" dirty="0"/>
              <a:t> Solution</a:t>
            </a:r>
            <a:endParaRPr lang="en-IL" sz="2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9CBB5E-5D68-CC89-8E2A-1F76AAAE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3" y="2188604"/>
            <a:ext cx="7608512" cy="234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A76C2-7FAF-5AE3-1F1A-969A794E61F1}"/>
              </a:ext>
            </a:extLst>
          </p:cNvPr>
          <p:cNvSpPr txBox="1"/>
          <p:nvPr/>
        </p:nvSpPr>
        <p:spPr>
          <a:xfrm>
            <a:off x="4155920" y="1695845"/>
            <a:ext cx="135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State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061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964F2023-215D-CF62-D9DF-54833BED45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9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80" y="347006"/>
            <a:ext cx="10515600" cy="839307"/>
          </a:xfrm>
        </p:spPr>
        <p:txBody>
          <a:bodyPr>
            <a:normAutofit/>
          </a:bodyPr>
          <a:lstStyle/>
          <a:p>
            <a:r>
              <a:rPr lang="en-GB" sz="2800" b="1" dirty="0"/>
              <a:t>Challenge 1: </a:t>
            </a:r>
            <a:r>
              <a:rPr lang="en-GB" sz="2800" dirty="0"/>
              <a:t>Solution</a:t>
            </a:r>
            <a:endParaRPr lang="en-IL" sz="2800" dirty="0"/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A21037D9-71DC-BD04-1376-B8CB0CE3799E}"/>
              </a:ext>
            </a:extLst>
          </p:cNvPr>
          <p:cNvSpPr/>
          <p:nvPr/>
        </p:nvSpPr>
        <p:spPr>
          <a:xfrm rot="5400000">
            <a:off x="4567839" y="1925901"/>
            <a:ext cx="5129784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BECE0-1927-CB25-3310-FA302133E988}"/>
              </a:ext>
            </a:extLst>
          </p:cNvPr>
          <p:cNvSpPr txBox="1"/>
          <p:nvPr/>
        </p:nvSpPr>
        <p:spPr>
          <a:xfrm>
            <a:off x="6578574" y="1385464"/>
            <a:ext cx="204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Batch Images  Batch Labels</a:t>
            </a:r>
            <a:endParaRPr lang="en-IL" sz="1400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8EE47D4-95FE-2215-2A03-12AC6F688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1" y="2431737"/>
            <a:ext cx="4551843" cy="189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AADC0F-42EB-7A82-C367-1C9175407855}"/>
              </a:ext>
            </a:extLst>
          </p:cNvPr>
          <p:cNvCxnSpPr>
            <a:cxnSpLocks/>
          </p:cNvCxnSpPr>
          <p:nvPr/>
        </p:nvCxnSpPr>
        <p:spPr>
          <a:xfrm>
            <a:off x="6748647" y="2251857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72809D-6D0D-CDDF-D49B-269C5719EEA7}"/>
              </a:ext>
            </a:extLst>
          </p:cNvPr>
          <p:cNvCxnSpPr>
            <a:cxnSpLocks/>
          </p:cNvCxnSpPr>
          <p:nvPr/>
        </p:nvCxnSpPr>
        <p:spPr>
          <a:xfrm>
            <a:off x="6755717" y="352207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F7EFEA-E9A1-3F48-9C51-00811A735EB7}"/>
              </a:ext>
            </a:extLst>
          </p:cNvPr>
          <p:cNvCxnSpPr>
            <a:cxnSpLocks/>
          </p:cNvCxnSpPr>
          <p:nvPr/>
        </p:nvCxnSpPr>
        <p:spPr>
          <a:xfrm>
            <a:off x="6748647" y="419205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B4F873-4592-13A5-616B-C851410D0943}"/>
              </a:ext>
            </a:extLst>
          </p:cNvPr>
          <p:cNvCxnSpPr>
            <a:cxnSpLocks/>
          </p:cNvCxnSpPr>
          <p:nvPr/>
        </p:nvCxnSpPr>
        <p:spPr>
          <a:xfrm>
            <a:off x="6755717" y="288026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03FDD5-C65D-5E74-CD83-2CE0216EBB1A}"/>
              </a:ext>
            </a:extLst>
          </p:cNvPr>
          <p:cNvSpPr txBox="1"/>
          <p:nvPr/>
        </p:nvSpPr>
        <p:spPr>
          <a:xfrm>
            <a:off x="6997727" y="4192054"/>
            <a:ext cx="250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en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33B1FC-E223-983D-3A73-4CFE8BC858C3}"/>
              </a:ext>
            </a:extLst>
          </p:cNvPr>
          <p:cNvCxnSpPr>
            <a:cxnSpLocks/>
          </p:cNvCxnSpPr>
          <p:nvPr/>
        </p:nvCxnSpPr>
        <p:spPr>
          <a:xfrm flipV="1">
            <a:off x="4688554" y="2592461"/>
            <a:ext cx="1944305" cy="84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53FAE9-9286-74DF-CAE8-DD4334DCB079}"/>
              </a:ext>
            </a:extLst>
          </p:cNvPr>
          <p:cNvCxnSpPr>
            <a:cxnSpLocks/>
          </p:cNvCxnSpPr>
          <p:nvPr/>
        </p:nvCxnSpPr>
        <p:spPr>
          <a:xfrm flipV="1">
            <a:off x="4643865" y="3320474"/>
            <a:ext cx="1965980" cy="26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C83B2B-4362-4861-2F6E-BD7777F43155}"/>
              </a:ext>
            </a:extLst>
          </p:cNvPr>
          <p:cNvCxnSpPr>
            <a:cxnSpLocks/>
          </p:cNvCxnSpPr>
          <p:nvPr/>
        </p:nvCxnSpPr>
        <p:spPr>
          <a:xfrm flipV="1">
            <a:off x="4643865" y="3918623"/>
            <a:ext cx="1988288" cy="202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B28CBF-46AB-165A-BDAB-2B2E6FCB4F2A}"/>
              </a:ext>
            </a:extLst>
          </p:cNvPr>
          <p:cNvSpPr txBox="1"/>
          <p:nvPr/>
        </p:nvSpPr>
        <p:spPr>
          <a:xfrm rot="21286065">
            <a:off x="5216307" y="2353964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3B908-9412-A706-350D-B41DC3EBD5E1}"/>
              </a:ext>
            </a:extLst>
          </p:cNvPr>
          <p:cNvSpPr txBox="1"/>
          <p:nvPr/>
        </p:nvSpPr>
        <p:spPr>
          <a:xfrm rot="21047531">
            <a:off x="5277769" y="3187705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18A69-C3E4-1CDC-A772-E10F7A4ED700}"/>
              </a:ext>
            </a:extLst>
          </p:cNvPr>
          <p:cNvSpPr txBox="1"/>
          <p:nvPr/>
        </p:nvSpPr>
        <p:spPr>
          <a:xfrm rot="21347547">
            <a:off x="5336880" y="3696804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48712E2B-CD59-77FC-A888-F6CE670DA11D}"/>
              </a:ext>
            </a:extLst>
          </p:cNvPr>
          <p:cNvSpPr/>
          <p:nvPr/>
        </p:nvSpPr>
        <p:spPr>
          <a:xfrm>
            <a:off x="7410098" y="1186313"/>
            <a:ext cx="2933015" cy="4546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0" name="Picture 39" descr="A black and grey brain with circuit board&#10;&#10;Description automatically generated">
            <a:extLst>
              <a:ext uri="{FF2B5EF4-FFF2-40B4-BE49-F238E27FC236}">
                <a16:creationId xmlns:a16="http://schemas.microsoft.com/office/drawing/2014/main" id="{8BAE786D-B845-D055-33B7-0DB95BCE6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87413" y="2396031"/>
            <a:ext cx="1848886" cy="18488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5799D1-09C6-9BE3-3A19-B01B86E13C33}"/>
              </a:ext>
            </a:extLst>
          </p:cNvPr>
          <p:cNvSpPr txBox="1"/>
          <p:nvPr/>
        </p:nvSpPr>
        <p:spPr>
          <a:xfrm>
            <a:off x="9440319" y="3104646"/>
            <a:ext cx="1333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Fine-Tune Model</a:t>
            </a:r>
            <a:endParaRPr lang="en-IL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6F993-F33D-040A-D1C8-9B4B8FF52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06" y="2351056"/>
            <a:ext cx="657170" cy="459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15963F-56FC-7072-1983-B7A5ECD2D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618" y="1677114"/>
            <a:ext cx="574355" cy="5552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19D5B2-26C6-9385-D2A9-34EA50E01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336" y="2947345"/>
            <a:ext cx="588364" cy="5380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DB495B-A3E6-83AE-C278-192578438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308" y="3551374"/>
            <a:ext cx="545852" cy="60155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6B086E-6FD1-AFEC-FBB6-AB6411A48A07}"/>
              </a:ext>
            </a:extLst>
          </p:cNvPr>
          <p:cNvSpPr txBox="1"/>
          <p:nvPr/>
        </p:nvSpPr>
        <p:spPr>
          <a:xfrm>
            <a:off x="2517863" y="1448146"/>
            <a:ext cx="25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Image(Skill 2 Type)</a:t>
            </a:r>
            <a:endParaRPr lang="en-IL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9D02DD-B7EC-9E07-9A1D-A2E3007F528E}"/>
              </a:ext>
            </a:extLst>
          </p:cNvPr>
          <p:cNvCxnSpPr>
            <a:cxnSpLocks/>
          </p:cNvCxnSpPr>
          <p:nvPr/>
        </p:nvCxnSpPr>
        <p:spPr>
          <a:xfrm>
            <a:off x="5140632" y="1673776"/>
            <a:ext cx="1449019" cy="28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7F588-47FF-B0A3-328B-56BBE03EE6EB}"/>
              </a:ext>
            </a:extLst>
          </p:cNvPr>
          <p:cNvSpPr/>
          <p:nvPr/>
        </p:nvSpPr>
        <p:spPr>
          <a:xfrm>
            <a:off x="4115631" y="2981920"/>
            <a:ext cx="572923" cy="2600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D2AA8B-F8BC-DEA1-E483-0624BB6CA956}"/>
              </a:ext>
            </a:extLst>
          </p:cNvPr>
          <p:cNvSpPr/>
          <p:nvPr/>
        </p:nvSpPr>
        <p:spPr>
          <a:xfrm>
            <a:off x="2514951" y="1448146"/>
            <a:ext cx="2468289" cy="339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2" name="Minus Sign 61">
            <a:extLst>
              <a:ext uri="{FF2B5EF4-FFF2-40B4-BE49-F238E27FC236}">
                <a16:creationId xmlns:a16="http://schemas.microsoft.com/office/drawing/2014/main" id="{41D87DD3-388D-301C-E82F-B4F172E61188}"/>
              </a:ext>
            </a:extLst>
          </p:cNvPr>
          <p:cNvSpPr/>
          <p:nvPr/>
        </p:nvSpPr>
        <p:spPr>
          <a:xfrm rot="5400000">
            <a:off x="5488158" y="1925901"/>
            <a:ext cx="5129784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2BF122-06F3-501E-3D8E-A59EC8E4B5D8}"/>
              </a:ext>
            </a:extLst>
          </p:cNvPr>
          <p:cNvCxnSpPr>
            <a:cxnSpLocks/>
          </p:cNvCxnSpPr>
          <p:nvPr/>
        </p:nvCxnSpPr>
        <p:spPr>
          <a:xfrm>
            <a:off x="7668970" y="2251857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3D44CB-579E-D105-C01D-7BC7ACBFCF7B}"/>
              </a:ext>
            </a:extLst>
          </p:cNvPr>
          <p:cNvSpPr txBox="1"/>
          <p:nvPr/>
        </p:nvSpPr>
        <p:spPr>
          <a:xfrm>
            <a:off x="7764348" y="183911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2</a:t>
            </a:r>
            <a:endParaRPr lang="en-IL" sz="14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80822C-D82C-E685-12F6-A5EE5DED3689}"/>
              </a:ext>
            </a:extLst>
          </p:cNvPr>
          <p:cNvCxnSpPr>
            <a:cxnSpLocks/>
          </p:cNvCxnSpPr>
          <p:nvPr/>
        </p:nvCxnSpPr>
        <p:spPr>
          <a:xfrm>
            <a:off x="7668970" y="286136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6E1A491-2438-2A23-E1A4-E1095BD8662E}"/>
              </a:ext>
            </a:extLst>
          </p:cNvPr>
          <p:cNvSpPr txBox="1"/>
          <p:nvPr/>
        </p:nvSpPr>
        <p:spPr>
          <a:xfrm>
            <a:off x="7779428" y="244238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1</a:t>
            </a:r>
            <a:endParaRPr lang="en-IL" sz="14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5E67BB-0B25-36FB-A60F-8B43958381AB}"/>
              </a:ext>
            </a:extLst>
          </p:cNvPr>
          <p:cNvCxnSpPr>
            <a:cxnSpLocks/>
          </p:cNvCxnSpPr>
          <p:nvPr/>
        </p:nvCxnSpPr>
        <p:spPr>
          <a:xfrm>
            <a:off x="7687331" y="352207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00EFD84-7192-1A10-E1A9-1E5FD98E5F55}"/>
              </a:ext>
            </a:extLst>
          </p:cNvPr>
          <p:cNvSpPr txBox="1"/>
          <p:nvPr/>
        </p:nvSpPr>
        <p:spPr>
          <a:xfrm>
            <a:off x="7779428" y="307030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3</a:t>
            </a:r>
            <a:endParaRPr lang="en-IL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D659FD-5A08-21CD-7A1B-543F4CD234DE}"/>
              </a:ext>
            </a:extLst>
          </p:cNvPr>
          <p:cNvSpPr txBox="1"/>
          <p:nvPr/>
        </p:nvSpPr>
        <p:spPr>
          <a:xfrm>
            <a:off x="7776185" y="370676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4</a:t>
            </a:r>
            <a:endParaRPr lang="en-IL" sz="1400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D77C0E-0B9C-369A-4535-3848EDF6528C}"/>
              </a:ext>
            </a:extLst>
          </p:cNvPr>
          <p:cNvCxnSpPr>
            <a:cxnSpLocks/>
          </p:cNvCxnSpPr>
          <p:nvPr/>
        </p:nvCxnSpPr>
        <p:spPr>
          <a:xfrm>
            <a:off x="7668970" y="419205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852DBF0-4CC2-A9BF-7D9A-A43CEB381B21}"/>
              </a:ext>
            </a:extLst>
          </p:cNvPr>
          <p:cNvSpPr txBox="1"/>
          <p:nvPr/>
        </p:nvSpPr>
        <p:spPr>
          <a:xfrm>
            <a:off x="7918046" y="4192053"/>
            <a:ext cx="250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9C22D-C175-0F74-51BB-4EF969463506}"/>
              </a:ext>
            </a:extLst>
          </p:cNvPr>
          <p:cNvSpPr txBox="1"/>
          <p:nvPr/>
        </p:nvSpPr>
        <p:spPr>
          <a:xfrm>
            <a:off x="2003609" y="5576977"/>
            <a:ext cx="1139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9"/>
              </a:rPr>
              <a:t>Learning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69343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964F2023-215D-CF62-D9DF-54833BED452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392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/>
              <a:t>Challenge 2: Implementing a damage system for enemies.</a:t>
            </a:r>
            <a:endParaRPr lang="en-IL" sz="28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8B8EB58-036B-FA7A-59C2-70D9980D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052" y="1547662"/>
            <a:ext cx="2917825" cy="6515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457200">
              <a:lnSpc>
                <a:spcPct val="115000"/>
              </a:lnSpc>
              <a:spcAft>
                <a:spcPts val="800"/>
              </a:spcAft>
            </a:pPr>
            <a:r>
              <a:rPr lang="en-IL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IDamageable</a:t>
            </a:r>
            <a:r>
              <a:rPr lang="en-IL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Void </a:t>
            </a:r>
            <a:r>
              <a:rPr lang="en-IL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TakeDamage</a:t>
            </a: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(float </a:t>
            </a:r>
            <a:r>
              <a:rPr lang="en-IL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damageAmount</a:t>
            </a: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9BE41F-A938-C7F3-071E-E699AF02C5B1}"/>
              </a:ext>
            </a:extLst>
          </p:cNvPr>
          <p:cNvCxnSpPr>
            <a:cxnSpLocks/>
          </p:cNvCxnSpPr>
          <p:nvPr/>
        </p:nvCxnSpPr>
        <p:spPr>
          <a:xfrm flipV="1">
            <a:off x="1639327" y="2375712"/>
            <a:ext cx="438569" cy="85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D81E65-F989-A06D-F53E-6336669F842D}"/>
              </a:ext>
            </a:extLst>
          </p:cNvPr>
          <p:cNvCxnSpPr>
            <a:cxnSpLocks/>
          </p:cNvCxnSpPr>
          <p:nvPr/>
        </p:nvCxnSpPr>
        <p:spPr>
          <a:xfrm flipV="1">
            <a:off x="2659803" y="2404174"/>
            <a:ext cx="215160" cy="99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79CDAA-1858-820A-8950-211C92724A4B}"/>
              </a:ext>
            </a:extLst>
          </p:cNvPr>
          <p:cNvCxnSpPr>
            <a:cxnSpLocks/>
          </p:cNvCxnSpPr>
          <p:nvPr/>
        </p:nvCxnSpPr>
        <p:spPr>
          <a:xfrm flipH="1" flipV="1">
            <a:off x="3855245" y="2433002"/>
            <a:ext cx="147298" cy="96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4A673E-CB13-CE22-9C69-0DCF55AB9B9C}"/>
              </a:ext>
            </a:extLst>
          </p:cNvPr>
          <p:cNvCxnSpPr>
            <a:cxnSpLocks/>
          </p:cNvCxnSpPr>
          <p:nvPr/>
        </p:nvCxnSpPr>
        <p:spPr>
          <a:xfrm flipH="1" flipV="1">
            <a:off x="4359985" y="2270656"/>
            <a:ext cx="785666" cy="120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DEE18D24-5D2E-95CA-808A-F0E9EE16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r>
              <a:rPr kumimoji="0" lang="en-IL" alt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endParaRPr kumimoji="0" lang="en-IL" altLang="en-I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36AAE58-4C3B-5089-0541-AE9EA4FBA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IL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D8A9C3C1-AA59-82A7-C129-44619BD6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41280508-01F8-F99A-6C0E-E8244DF5E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35" name="Minus Sign 34">
            <a:extLst>
              <a:ext uri="{FF2B5EF4-FFF2-40B4-BE49-F238E27FC236}">
                <a16:creationId xmlns:a16="http://schemas.microsoft.com/office/drawing/2014/main" id="{1041E834-3143-F369-E6D6-9A73C6AE2D86}"/>
              </a:ext>
            </a:extLst>
          </p:cNvPr>
          <p:cNvSpPr/>
          <p:nvPr/>
        </p:nvSpPr>
        <p:spPr>
          <a:xfrm rot="16200000">
            <a:off x="3867664" y="3182987"/>
            <a:ext cx="5018040" cy="785666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9" name="Picture 38" descr="A diagram of a method&#10;&#10;Description automatically generated">
            <a:extLst>
              <a:ext uri="{FF2B5EF4-FFF2-40B4-BE49-F238E27FC236}">
                <a16:creationId xmlns:a16="http://schemas.microsoft.com/office/drawing/2014/main" id="{6B2B55F1-62E3-CED3-DDFF-60538640B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20" y="2395030"/>
            <a:ext cx="4991752" cy="2694078"/>
          </a:xfrm>
          <a:prstGeom prst="rect">
            <a:avLst/>
          </a:prstGeom>
        </p:spPr>
      </p:pic>
      <p:pic>
        <p:nvPicPr>
          <p:cNvPr id="41" name="Picture 40" descr="A person wearing a black robe and a skull mask&#10;&#10;Description automatically generated">
            <a:extLst>
              <a:ext uri="{FF2B5EF4-FFF2-40B4-BE49-F238E27FC236}">
                <a16:creationId xmlns:a16="http://schemas.microsoft.com/office/drawing/2014/main" id="{6F81E355-9681-BD0B-F874-ED542092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92" y="3077878"/>
            <a:ext cx="1770332" cy="2455083"/>
          </a:xfrm>
          <a:prstGeom prst="rect">
            <a:avLst/>
          </a:prstGeom>
        </p:spPr>
      </p:pic>
      <p:pic>
        <p:nvPicPr>
          <p:cNvPr id="43" name="Picture 42" descr="A green monster with glowing eyes&#10;&#10;Description automatically generated">
            <a:extLst>
              <a:ext uri="{FF2B5EF4-FFF2-40B4-BE49-F238E27FC236}">
                <a16:creationId xmlns:a16="http://schemas.microsoft.com/office/drawing/2014/main" id="{82612F95-8FD6-BEBD-0134-A20E2EAC9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06" y="3377093"/>
            <a:ext cx="1518922" cy="2012397"/>
          </a:xfrm>
          <a:prstGeom prst="rect">
            <a:avLst/>
          </a:prstGeom>
        </p:spPr>
      </p:pic>
      <p:pic>
        <p:nvPicPr>
          <p:cNvPr id="45" name="Picture 44" descr="A transparent statue of a person with a scythe&#10;&#10;Description automatically generated">
            <a:extLst>
              <a:ext uri="{FF2B5EF4-FFF2-40B4-BE49-F238E27FC236}">
                <a16:creationId xmlns:a16="http://schemas.microsoft.com/office/drawing/2014/main" id="{56E19E5E-210E-F8FB-FA8D-0ADCE16D5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597"/>
            <a:ext cx="2589065" cy="2323646"/>
          </a:xfrm>
          <a:prstGeom prst="rect">
            <a:avLst/>
          </a:prstGeom>
        </p:spPr>
      </p:pic>
      <p:pic>
        <p:nvPicPr>
          <p:cNvPr id="47" name="Picture 46" descr="A cartoon of a skeleton&#10;&#10;Description automatically generated">
            <a:extLst>
              <a:ext uri="{FF2B5EF4-FFF2-40B4-BE49-F238E27FC236}">
                <a16:creationId xmlns:a16="http://schemas.microsoft.com/office/drawing/2014/main" id="{F4780E3F-1F40-A312-1BE6-94CC8F5E1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68" y="3306914"/>
            <a:ext cx="1889261" cy="21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1BB1AD-4514-F5D1-1B5F-954D951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16" y="312247"/>
            <a:ext cx="1866089" cy="805471"/>
          </a:xfrm>
        </p:spPr>
        <p:txBody>
          <a:bodyPr>
            <a:normAutofit/>
          </a:bodyPr>
          <a:lstStyle/>
          <a:p>
            <a:r>
              <a:rPr lang="en-US" sz="3600" dirty="0"/>
              <a:t>Testing</a:t>
            </a:r>
            <a:endParaRPr lang="en-IL" sz="3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48EF28-9173-D1E6-1EAA-384E457A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99086"/>
              </p:ext>
            </p:extLst>
          </p:nvPr>
        </p:nvGraphicFramePr>
        <p:xfrm>
          <a:off x="131322" y="1548076"/>
          <a:ext cx="8326876" cy="491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155">
                  <a:extLst>
                    <a:ext uri="{9D8B030D-6E8A-4147-A177-3AD203B41FA5}">
                      <a16:colId xmlns:a16="http://schemas.microsoft.com/office/drawing/2014/main" val="829262257"/>
                    </a:ext>
                  </a:extLst>
                </a:gridCol>
                <a:gridCol w="1913397">
                  <a:extLst>
                    <a:ext uri="{9D8B030D-6E8A-4147-A177-3AD203B41FA5}">
                      <a16:colId xmlns:a16="http://schemas.microsoft.com/office/drawing/2014/main" val="4163265439"/>
                    </a:ext>
                  </a:extLst>
                </a:gridCol>
                <a:gridCol w="4724510">
                  <a:extLst>
                    <a:ext uri="{9D8B030D-6E8A-4147-A177-3AD203B41FA5}">
                      <a16:colId xmlns:a16="http://schemas.microsoft.com/office/drawing/2014/main" val="3456352339"/>
                    </a:ext>
                  </a:extLst>
                </a:gridCol>
                <a:gridCol w="918814">
                  <a:extLst>
                    <a:ext uri="{9D8B030D-6E8A-4147-A177-3AD203B41FA5}">
                      <a16:colId xmlns:a16="http://schemas.microsoft.com/office/drawing/2014/main" val="2995318985"/>
                    </a:ext>
                  </a:extLst>
                </a:gridCol>
              </a:tblGrid>
              <a:tr h="4489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Test no.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Module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Test Description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Result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607859700"/>
                  </a:ext>
                </a:extLst>
              </a:tr>
              <a:tr h="6612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1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Player Controller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Verifies player can draw when Python is ready.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1393568499"/>
                  </a:ext>
                </a:extLst>
              </a:tr>
              <a:tr h="572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2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Player Controller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Checks game interface: main, pause, prediction, win/lose.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663679629"/>
                  </a:ext>
                </a:extLst>
              </a:tr>
              <a:tr h="6114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Spell Cast System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Ensures spell casting triggers correct spell effect.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Passed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335633257"/>
                  </a:ext>
                </a:extLst>
              </a:tr>
              <a:tr h="642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Python Connector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Verifies Python process running and receiving data.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482088659"/>
                  </a:ext>
                </a:extLst>
              </a:tr>
              <a:tr h="68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Python Connector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Confirms correct CNN model opens for prediction.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30545419"/>
                  </a:ext>
                </a:extLst>
              </a:tr>
              <a:tr h="68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Enemies Controller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Tests enemy AI following player's current position.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1573801340"/>
                  </a:ext>
                </a:extLst>
              </a:tr>
              <a:tr h="6128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Feedback Controller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Checks data passed from '</a:t>
                      </a:r>
                      <a:r>
                        <a:rPr lang="en-GB" sz="1400" dirty="0" err="1"/>
                        <a:t>BadPredictionMenu</a:t>
                      </a:r>
                      <a:r>
                        <a:rPr lang="en-GB" sz="1400" dirty="0"/>
                        <a:t>' selection.</a:t>
                      </a: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Passed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3779368368"/>
                  </a:ext>
                </a:extLst>
              </a:tr>
            </a:tbl>
          </a:graphicData>
        </a:graphic>
      </p:graphicFrame>
      <p:pic>
        <p:nvPicPr>
          <p:cNvPr id="9" name="Picture 8" descr="A magnifying glass with arrows&#10;&#10;Description automatically generated">
            <a:extLst>
              <a:ext uri="{FF2B5EF4-FFF2-40B4-BE49-F238E27FC236}">
                <a16:creationId xmlns:a16="http://schemas.microsoft.com/office/drawing/2014/main" id="{522580D9-82B7-D377-508A-874B33BBF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40" y="4518597"/>
            <a:ext cx="1648739" cy="1648739"/>
          </a:xfrm>
          <a:prstGeom prst="rect">
            <a:avLst/>
          </a:prstGeom>
        </p:spPr>
      </p:pic>
      <p:pic>
        <p:nvPicPr>
          <p:cNvPr id="2" name="Picture 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6467B191-47CC-B8DE-2658-0CA4C0683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2216267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446E4CCA-B7C0-48EE-0B72-0F810AE48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2866641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36B83D91-71DE-CDAA-ACEC-CD7A673EE3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3459235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F22BC19E-AF8D-58F2-F0D9-D1456B5F3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4076304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7731727-5995-155D-9B4B-029CAE13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4738371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9E42B67D-0CD8-D8AD-1454-CAE905B5C4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5400438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0CF1A162-DB83-521A-C005-2A00F65D5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6073239"/>
            <a:ext cx="331034" cy="347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5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1BB1AD-4514-F5D1-1B5F-954D951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6203038" cy="763284"/>
          </a:xfrm>
        </p:spPr>
        <p:txBody>
          <a:bodyPr>
            <a:normAutofit/>
          </a:bodyPr>
          <a:lstStyle/>
          <a:p>
            <a:r>
              <a:rPr lang="en-US" sz="3600" dirty="0"/>
              <a:t>Further Improvements</a:t>
            </a:r>
            <a:endParaRPr lang="en-IL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A411AA-FA9D-11FA-B351-E1B3E184A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12422"/>
              </p:ext>
            </p:extLst>
          </p:nvPr>
        </p:nvGraphicFramePr>
        <p:xfrm>
          <a:off x="-9694" y="1356491"/>
          <a:ext cx="6090597" cy="513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logo of a head with a circuit board and a square object&#10;&#10;Description automatically generated">
            <a:extLst>
              <a:ext uri="{FF2B5EF4-FFF2-40B4-BE49-F238E27FC236}">
                <a16:creationId xmlns:a16="http://schemas.microsoft.com/office/drawing/2014/main" id="{EEBFBECE-D3B2-1576-14E5-BB48B02888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" y="1923555"/>
            <a:ext cx="954392" cy="954392"/>
          </a:xfrm>
          <a:prstGeom prst="rect">
            <a:avLst/>
          </a:prstGeom>
        </p:spPr>
      </p:pic>
      <p:pic>
        <p:nvPicPr>
          <p:cNvPr id="13" name="Picture 12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EE143980-44B1-E880-769D-BA2D63B49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0" y="3447487"/>
            <a:ext cx="1061929" cy="954392"/>
          </a:xfrm>
          <a:prstGeom prst="rect">
            <a:avLst/>
          </a:prstGeom>
        </p:spPr>
      </p:pic>
      <p:pic>
        <p:nvPicPr>
          <p:cNvPr id="15" name="Picture 14" descr="A computer screen with a cube on it&#10;&#10;Description automatically generated">
            <a:extLst>
              <a:ext uri="{FF2B5EF4-FFF2-40B4-BE49-F238E27FC236}">
                <a16:creationId xmlns:a16="http://schemas.microsoft.com/office/drawing/2014/main" id="{360F1C46-2148-3B1D-D569-65A9499EC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4" y="5086485"/>
            <a:ext cx="1023699" cy="1023699"/>
          </a:xfrm>
          <a:prstGeom prst="rect">
            <a:avLst/>
          </a:prstGeom>
        </p:spPr>
      </p:pic>
      <p:pic>
        <p:nvPicPr>
          <p:cNvPr id="19" name="Picture 18" descr="A black and white image of gears and arrows&#10;&#10;Description automatically generated">
            <a:extLst>
              <a:ext uri="{FF2B5EF4-FFF2-40B4-BE49-F238E27FC236}">
                <a16:creationId xmlns:a16="http://schemas.microsoft.com/office/drawing/2014/main" id="{5990195A-452A-5A06-FEB6-0677C0560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9" y="3429000"/>
            <a:ext cx="2521421" cy="2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>
            <a:spLocks noGrp="1"/>
          </p:cNvSpPr>
          <p:nvPr>
            <p:ph type="ctrTitle"/>
          </p:nvPr>
        </p:nvSpPr>
        <p:spPr>
          <a:xfrm>
            <a:off x="5066088" y="211457"/>
            <a:ext cx="5270215" cy="1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7000" dirty="0"/>
              <a:t>THANK YOU!</a:t>
            </a:r>
            <a:endParaRPr sz="7000" dirty="0"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l="19312" t="3720" r="16548" b="18602"/>
          <a:stretch/>
        </p:blipFill>
        <p:spPr>
          <a:xfrm>
            <a:off x="5915734" y="1221687"/>
            <a:ext cx="3570922" cy="4079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1;p15">
            <a:extLst>
              <a:ext uri="{FF2B5EF4-FFF2-40B4-BE49-F238E27FC236}">
                <a16:creationId xmlns:a16="http://schemas.microsoft.com/office/drawing/2014/main" id="{C72F150F-68A2-404E-7519-FEA96ECC65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F4B83-4FFD-39DF-5C00-32977EC3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REFRENCES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E31C-3942-72EB-0F48-31989CE2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2261560"/>
            <a:ext cx="89012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Bakkes</a:t>
            </a:r>
            <a:r>
              <a:rPr lang="en-US" sz="1800" dirty="0"/>
              <a:t>, S., Tan, C.T. and Pisan, Y., 2012, July. </a:t>
            </a:r>
            <a:r>
              <a:rPr lang="en-US" sz="1800" dirty="0" err="1"/>
              <a:t>Personalised</a:t>
            </a:r>
            <a:r>
              <a:rPr lang="en-US" sz="1800" dirty="0"/>
              <a:t> gaming: a motivation and overview of literature. In Proceedings of the 8th Australasian Conference on Interactive Entertainment: Playing the System (pp. 1-10).</a:t>
            </a:r>
          </a:p>
          <a:p>
            <a:r>
              <a:rPr lang="en-US" sz="1800" dirty="0"/>
              <a:t>D. Charles, M. McNeill, M. McAlister, M. Black, A. Moore, K. Stringer, J. </a:t>
            </a:r>
            <a:r>
              <a:rPr lang="en-US" sz="1800" dirty="0" err="1"/>
              <a:t>Kucklich</a:t>
            </a:r>
            <a:r>
              <a:rPr lang="en-US" sz="1800" dirty="0"/>
              <a:t>, and A. Kerr. Player-centered design: Player modeling and adaptive digital games. In </a:t>
            </a:r>
            <a:r>
              <a:rPr lang="en-US" sz="1800" dirty="0" err="1"/>
              <a:t>DiGRA</a:t>
            </a:r>
            <a:r>
              <a:rPr lang="en-US" sz="1800" dirty="0"/>
              <a:t>, pages 285–298, 2005.</a:t>
            </a:r>
          </a:p>
          <a:p>
            <a:r>
              <a:rPr lang="en-US" sz="1800" dirty="0"/>
              <a:t>M. </a:t>
            </a:r>
            <a:r>
              <a:rPr lang="en-US" sz="1800" dirty="0" err="1"/>
              <a:t>Riedl</a:t>
            </a:r>
            <a:r>
              <a:rPr lang="en-US" sz="1800" dirty="0"/>
              <a:t>. Scalable personalization of interactive experiences through creative automation. Computers in Entertainment (CIE), 8(4):26, 2010. </a:t>
            </a:r>
          </a:p>
          <a:p>
            <a:r>
              <a:rPr lang="en-US" sz="1800" dirty="0" err="1"/>
              <a:t>Bakkes</a:t>
            </a:r>
            <a:r>
              <a:rPr lang="en-US" sz="1800" dirty="0"/>
              <a:t>, S., </a:t>
            </a:r>
            <a:r>
              <a:rPr lang="en-US" sz="1800" dirty="0" err="1"/>
              <a:t>Whiteson</a:t>
            </a:r>
            <a:r>
              <a:rPr lang="en-US" sz="1800" dirty="0"/>
              <a:t>, S., Li, G., </a:t>
            </a:r>
            <a:r>
              <a:rPr lang="en-US" sz="1800" dirty="0" err="1"/>
              <a:t>Vişniuc</a:t>
            </a:r>
            <a:r>
              <a:rPr lang="en-US" sz="1800" dirty="0"/>
              <a:t>, G.V., </a:t>
            </a:r>
            <a:r>
              <a:rPr lang="en-US" sz="1800" dirty="0" err="1"/>
              <a:t>Charitos</a:t>
            </a:r>
            <a:r>
              <a:rPr lang="en-US" sz="1800" dirty="0"/>
              <a:t>, E., </a:t>
            </a:r>
            <a:r>
              <a:rPr lang="en-US" sz="1800" dirty="0" err="1"/>
              <a:t>Heijne</a:t>
            </a:r>
            <a:r>
              <a:rPr lang="en-US" sz="1800" dirty="0"/>
              <a:t>, N. and </a:t>
            </a:r>
            <a:r>
              <a:rPr lang="en-US" sz="1800" dirty="0" err="1"/>
              <a:t>Swellengrebel</a:t>
            </a:r>
            <a:r>
              <a:rPr lang="en-US" sz="1800" dirty="0"/>
              <a:t>, A., 2014, October. Challenge balancing for </a:t>
            </a:r>
            <a:r>
              <a:rPr lang="en-US" sz="1800" dirty="0" err="1"/>
              <a:t>personalised</a:t>
            </a:r>
            <a:r>
              <a:rPr lang="en-US" sz="1800" dirty="0"/>
              <a:t> game spaces. In 2014 IEEE Games Media Entertainment (pp. 1-8). IEEE.</a:t>
            </a:r>
          </a:p>
          <a:p>
            <a:r>
              <a:rPr lang="en-US" sz="1800" dirty="0"/>
              <a:t>https://www.britannica.com/technology/virtual-reality</a:t>
            </a:r>
          </a:p>
          <a:p>
            <a:r>
              <a:rPr lang="en-US" sz="1800" dirty="0"/>
              <a:t>https://www.meta.com/quest</a:t>
            </a:r>
          </a:p>
          <a:p>
            <a:r>
              <a:rPr lang="en-US" sz="1800" dirty="0"/>
              <a:t>https://www.ibm.com/topics/machine-learning</a:t>
            </a:r>
          </a:p>
          <a:p>
            <a:r>
              <a:rPr lang="en-US" sz="1800" dirty="0"/>
              <a:t>https://www.tensorflow.org/tutorials/images/cnn</a:t>
            </a:r>
          </a:p>
          <a:p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1666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8;p3">
            <a:extLst>
              <a:ext uri="{FF2B5EF4-FFF2-40B4-BE49-F238E27FC236}">
                <a16:creationId xmlns:a16="http://schemas.microsoft.com/office/drawing/2014/main" id="{028A8149-7054-AA01-10D7-10432315E6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A2534-43CB-8BF7-30D0-BAFD3E1B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85" y="255499"/>
            <a:ext cx="3361660" cy="779463"/>
          </a:xfrm>
        </p:spPr>
        <p:txBody>
          <a:bodyPr>
            <a:normAutofit/>
          </a:bodyPr>
          <a:lstStyle/>
          <a:p>
            <a:r>
              <a:rPr lang="en-US" sz="3600" dirty="0"/>
              <a:t>Our Innovation </a:t>
            </a:r>
            <a:endParaRPr lang="en-IL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46C40D-AF48-FD8F-CCC1-9873310ED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579824"/>
              </p:ext>
            </p:extLst>
          </p:nvPr>
        </p:nvGraphicFramePr>
        <p:xfrm>
          <a:off x="1053804" y="1233696"/>
          <a:ext cx="11407554" cy="464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925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39">
            <a:extLst>
              <a:ext uri="{FF2B5EF4-FFF2-40B4-BE49-F238E27FC236}">
                <a16:creationId xmlns:a16="http://schemas.microsoft.com/office/drawing/2014/main" id="{4DFD0496-C0D7-0BFE-9B0F-1379C2C056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C8971-6775-EDDA-6688-BEC59175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72" y="1478979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0" i="0" u="none" strike="noStrike" dirty="0">
                <a:latin typeface="Calibri"/>
                <a:ea typeface="Calibri"/>
                <a:cs typeface="Calibri"/>
                <a:sym typeface="Calibri"/>
              </a:rPr>
              <a:t>Development Process</a:t>
            </a:r>
            <a:endParaRPr lang="en-IL" sz="7200" dirty="0"/>
          </a:p>
        </p:txBody>
      </p:sp>
    </p:spTree>
    <p:extLst>
      <p:ext uri="{BB962C8B-B14F-4D97-AF65-F5344CB8AC3E}">
        <p14:creationId xmlns:p14="http://schemas.microsoft.com/office/powerpoint/2010/main" val="93618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BB5189D4-1F88-D0BF-C599-8A774062B0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CDC4E-C090-69C4-0051-46DEDF10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r>
              <a:rPr lang="en-US" sz="3600" b="0" i="0" u="none" strike="noStrike" dirty="0">
                <a:latin typeface="Calibri"/>
                <a:ea typeface="Calibri"/>
                <a:cs typeface="Calibri"/>
                <a:sym typeface="Calibri"/>
              </a:rPr>
              <a:t>Development Phases</a:t>
            </a:r>
            <a:endParaRPr lang="en-IL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D998D-9165-8E39-E90B-11DCAD7D5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247801"/>
              </p:ext>
            </p:extLst>
          </p:nvPr>
        </p:nvGraphicFramePr>
        <p:xfrm>
          <a:off x="2255518" y="1447795"/>
          <a:ext cx="8444908" cy="419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person with a checklist&#10;&#10;Description automatically generated">
            <a:extLst>
              <a:ext uri="{FF2B5EF4-FFF2-40B4-BE49-F238E27FC236}">
                <a16:creationId xmlns:a16="http://schemas.microsoft.com/office/drawing/2014/main" id="{C779ECAA-5D76-0B57-C824-C9CBBD792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47" y="48101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087E8-DD78-3D8F-38D2-A2577AB3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6032"/>
            <a:ext cx="10515600" cy="838154"/>
          </a:xfrm>
        </p:spPr>
        <p:txBody>
          <a:bodyPr>
            <a:normAutofit/>
          </a:bodyPr>
          <a:lstStyle/>
          <a:p>
            <a:r>
              <a:rPr lang="en-GB" sz="2400" b="1" dirty="0"/>
              <a:t>Phase 1: Drawing in 3D Environment and Dataset Creation </a:t>
            </a:r>
            <a:endParaRPr lang="en-IL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14CCC-4099-34E8-85CA-DD0B10787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9563" y="1987283"/>
            <a:ext cx="2681859" cy="487410"/>
          </a:xfrm>
        </p:spPr>
        <p:txBody>
          <a:bodyPr/>
          <a:lstStyle/>
          <a:p>
            <a:r>
              <a:rPr lang="en-US" dirty="0"/>
              <a:t>Drawing Using VR </a:t>
            </a:r>
            <a:endParaRPr lang="en-IL" dirty="0"/>
          </a:p>
        </p:txBody>
      </p:sp>
      <p:pic>
        <p:nvPicPr>
          <p:cNvPr id="9" name="Content Placeholder 8" descr="A white snake on a black background&#10;&#10;Description automatically generated">
            <a:extLst>
              <a:ext uri="{FF2B5EF4-FFF2-40B4-BE49-F238E27FC236}">
                <a16:creationId xmlns:a16="http://schemas.microsoft.com/office/drawing/2014/main" id="{9DE51EFA-6C32-CEDC-9608-03A4503D8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1592"/>
            <a:ext cx="758952" cy="758952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82FD58B-43B2-6E4B-4189-849C1A7D478A}"/>
              </a:ext>
            </a:extLst>
          </p:cNvPr>
          <p:cNvSpPr/>
          <p:nvPr/>
        </p:nvSpPr>
        <p:spPr>
          <a:xfrm>
            <a:off x="4677156" y="4191971"/>
            <a:ext cx="885444" cy="47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F3207D4-6E0F-F31C-335E-9DCC00EF906B}"/>
              </a:ext>
            </a:extLst>
          </p:cNvPr>
          <p:cNvSpPr txBox="1">
            <a:spLocks/>
          </p:cNvSpPr>
          <p:nvPr/>
        </p:nvSpPr>
        <p:spPr>
          <a:xfrm>
            <a:off x="6815328" y="1984867"/>
            <a:ext cx="1328928" cy="48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</a:t>
            </a:r>
            <a:endParaRPr lang="en-IL" dirty="0"/>
          </a:p>
        </p:txBody>
      </p:sp>
      <p:pic>
        <p:nvPicPr>
          <p:cNvPr id="13" name="Picture 12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AC4215C5-4C60-63DD-2BB9-7193CB0E2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2741592"/>
            <a:ext cx="758952" cy="758952"/>
          </a:xfrm>
          <a:prstGeom prst="rect">
            <a:avLst/>
          </a:prstGeom>
        </p:spPr>
      </p:pic>
      <p:pic>
        <p:nvPicPr>
          <p:cNvPr id="21" name="Picture 20" descr="A whit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7FCC1926-DEBD-BA8F-DECD-580799DF2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2741592"/>
            <a:ext cx="758952" cy="758952"/>
          </a:xfrm>
          <a:prstGeom prst="rect">
            <a:avLst/>
          </a:prstGeom>
        </p:spPr>
      </p:pic>
      <p:pic>
        <p:nvPicPr>
          <p:cNvPr id="25" name="Picture 2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00D866D-2559-DD80-0A71-A22C0BE4A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8184"/>
            <a:ext cx="758952" cy="758952"/>
          </a:xfrm>
          <a:prstGeom prst="rect">
            <a:avLst/>
          </a:prstGeom>
        </p:spPr>
      </p:pic>
      <p:pic>
        <p:nvPicPr>
          <p:cNvPr id="39" name="Picture 3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A6A4254-1B1C-19BB-1E1B-A7CEA89B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3668184"/>
            <a:ext cx="758952" cy="758952"/>
          </a:xfrm>
          <a:prstGeom prst="rect">
            <a:avLst/>
          </a:prstGeom>
        </p:spPr>
      </p:pic>
      <p:pic>
        <p:nvPicPr>
          <p:cNvPr id="49" name="Picture 48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15BEEF39-AF5D-38F5-F8A7-58413B1BB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3668184"/>
            <a:ext cx="758952" cy="758952"/>
          </a:xfrm>
          <a:prstGeom prst="rect">
            <a:avLst/>
          </a:prstGeom>
        </p:spPr>
      </p:pic>
      <p:pic>
        <p:nvPicPr>
          <p:cNvPr id="59" name="Picture 58" descr="A white letter v on a black background&#10;&#10;Description automatically generated">
            <a:extLst>
              <a:ext uri="{FF2B5EF4-FFF2-40B4-BE49-F238E27FC236}">
                <a16:creationId xmlns:a16="http://schemas.microsoft.com/office/drawing/2014/main" id="{9FE69357-F6F2-EF2B-80B7-2F766D618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4594776"/>
            <a:ext cx="758952" cy="758952"/>
          </a:xfrm>
          <a:prstGeom prst="rect">
            <a:avLst/>
          </a:prstGeom>
        </p:spPr>
      </p:pic>
      <p:sp>
        <p:nvSpPr>
          <p:cNvPr id="69" name="Right Brace 68">
            <a:extLst>
              <a:ext uri="{FF2B5EF4-FFF2-40B4-BE49-F238E27FC236}">
                <a16:creationId xmlns:a16="http://schemas.microsoft.com/office/drawing/2014/main" id="{2F6FBC46-125D-E465-7992-C723256361C8}"/>
              </a:ext>
            </a:extLst>
          </p:cNvPr>
          <p:cNvSpPr/>
          <p:nvPr/>
        </p:nvSpPr>
        <p:spPr>
          <a:xfrm>
            <a:off x="8650224" y="2573952"/>
            <a:ext cx="1014984" cy="28758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1" name="Picture 70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3037FE32-2231-11C0-B5C7-1C81842CB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5941494"/>
            <a:ext cx="758952" cy="758952"/>
          </a:xfrm>
          <a:prstGeom prst="rect">
            <a:avLst/>
          </a:prstGeom>
        </p:spPr>
      </p:pic>
      <p:pic>
        <p:nvPicPr>
          <p:cNvPr id="73" name="Picture 72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FDE927CA-FF43-EED1-B180-970EA25819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5941494"/>
            <a:ext cx="758952" cy="758952"/>
          </a:xfrm>
          <a:prstGeom prst="rect">
            <a:avLst/>
          </a:prstGeom>
        </p:spPr>
      </p:pic>
      <p:pic>
        <p:nvPicPr>
          <p:cNvPr id="79" name="Picture 78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B9089655-A978-DA8B-E1D4-636B90CDE7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5941494"/>
            <a:ext cx="758952" cy="758952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A37C47CC-93EF-873C-791C-5461641AE51E}"/>
              </a:ext>
            </a:extLst>
          </p:cNvPr>
          <p:cNvSpPr/>
          <p:nvPr/>
        </p:nvSpPr>
        <p:spPr>
          <a:xfrm>
            <a:off x="8650224" y="5843016"/>
            <a:ext cx="1014984" cy="9486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B8E377-C2F0-2CD7-46E7-F390435410FE}"/>
              </a:ext>
            </a:extLst>
          </p:cNvPr>
          <p:cNvSpPr txBox="1"/>
          <p:nvPr/>
        </p:nvSpPr>
        <p:spPr>
          <a:xfrm>
            <a:off x="9665208" y="3842611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Main Classes</a:t>
            </a:r>
            <a:endParaRPr lang="en-IL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BF06D9-40BE-83E0-D94B-999E43117293}"/>
              </a:ext>
            </a:extLst>
          </p:cNvPr>
          <p:cNvSpPr txBox="1"/>
          <p:nvPr/>
        </p:nvSpPr>
        <p:spPr>
          <a:xfrm>
            <a:off x="9797090" y="6148063"/>
            <a:ext cx="146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“others”</a:t>
            </a:r>
            <a:endParaRPr lang="en-IL" sz="1600" dirty="0"/>
          </a:p>
        </p:txBody>
      </p:sp>
      <p:pic>
        <p:nvPicPr>
          <p:cNvPr id="87" name="Picture 86" descr="A large flat surface with a yellow sky&#10;&#10;Description automatically generated with medium confidence">
            <a:extLst>
              <a:ext uri="{FF2B5EF4-FFF2-40B4-BE49-F238E27FC236}">
                <a16:creationId xmlns:a16="http://schemas.microsoft.com/office/drawing/2014/main" id="{E5A44BEB-9A4B-F67F-7DDC-5ECC19E9B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4" y="4784283"/>
            <a:ext cx="3217164" cy="183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88" descr="A close up of a stick&#10;&#10;Description automatically generated">
            <a:extLst>
              <a:ext uri="{FF2B5EF4-FFF2-40B4-BE49-F238E27FC236}">
                <a16:creationId xmlns:a16="http://schemas.microsoft.com/office/drawing/2014/main" id="{0B44419C-53E6-15AC-B0C8-2E8980944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8" y="2702195"/>
            <a:ext cx="3204210" cy="171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33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;p3">
            <a:extLst>
              <a:ext uri="{FF2B5EF4-FFF2-40B4-BE49-F238E27FC236}">
                <a16:creationId xmlns:a16="http://schemas.microsoft.com/office/drawing/2014/main" id="{5642CB85-C370-8097-CF05-1FA5C3A59903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0B37B4-5419-8F3F-BC6F-BF15D148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48" y="353207"/>
            <a:ext cx="10910252" cy="704723"/>
          </a:xfrm>
        </p:spPr>
        <p:txBody>
          <a:bodyPr>
            <a:normAutofit/>
          </a:bodyPr>
          <a:lstStyle/>
          <a:p>
            <a:r>
              <a:rPr lang="en-GB" sz="2400" b="1" dirty="0"/>
              <a:t>Phase 2: Training CNN model</a:t>
            </a:r>
          </a:p>
        </p:txBody>
      </p:sp>
      <p:pic>
        <p:nvPicPr>
          <p:cNvPr id="2" name="Content Placeholder 8" descr="A white snake on a black background&#10;&#10;Description automatically generated">
            <a:extLst>
              <a:ext uri="{FF2B5EF4-FFF2-40B4-BE49-F238E27FC236}">
                <a16:creationId xmlns:a16="http://schemas.microsoft.com/office/drawing/2014/main" id="{E9B29CE2-0A55-B18C-502E-880484616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91" y="1648936"/>
            <a:ext cx="559244" cy="559244"/>
          </a:xfrm>
          <a:prstGeom prst="rect">
            <a:avLst/>
          </a:prstGeom>
        </p:spPr>
      </p:pic>
      <p:pic>
        <p:nvPicPr>
          <p:cNvPr id="4" name="Picture 3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5F021AEC-5438-FCDB-D370-B3D357006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55" y="1648936"/>
            <a:ext cx="559244" cy="559244"/>
          </a:xfrm>
          <a:prstGeom prst="rect">
            <a:avLst/>
          </a:prstGeom>
        </p:spPr>
      </p:pic>
      <p:pic>
        <p:nvPicPr>
          <p:cNvPr id="6" name="Picture 5" descr="A whit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5AE83682-E7EF-D5EE-A014-8122C769B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19" y="1648936"/>
            <a:ext cx="559244" cy="559244"/>
          </a:xfrm>
          <a:prstGeom prst="rect">
            <a:avLst/>
          </a:prstGeom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BD72BFD-F7CD-DF07-8CA9-887B71B54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91" y="2329243"/>
            <a:ext cx="559244" cy="559244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B5A5E8DD-23E0-BB94-8CAD-348C7B29D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55" y="2329243"/>
            <a:ext cx="559244" cy="559244"/>
          </a:xfrm>
          <a:prstGeom prst="rect">
            <a:avLst/>
          </a:prstGeom>
        </p:spPr>
      </p:pic>
      <p:pic>
        <p:nvPicPr>
          <p:cNvPr id="10" name="Picture 9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76D05C73-6994-E40E-4A8E-BB42F8146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19" y="2329243"/>
            <a:ext cx="559244" cy="559244"/>
          </a:xfrm>
          <a:prstGeom prst="rect">
            <a:avLst/>
          </a:prstGeom>
        </p:spPr>
      </p:pic>
      <p:pic>
        <p:nvPicPr>
          <p:cNvPr id="11" name="Picture 10" descr="A white letter v on a black background&#10;&#10;Description automatically generated">
            <a:extLst>
              <a:ext uri="{FF2B5EF4-FFF2-40B4-BE49-F238E27FC236}">
                <a16:creationId xmlns:a16="http://schemas.microsoft.com/office/drawing/2014/main" id="{79FAAC2A-8FD1-8DF5-2E42-C8B8196D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55" y="2974022"/>
            <a:ext cx="559244" cy="55924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055B3183-EE27-6BEA-4969-C2E1F93B1E17}"/>
              </a:ext>
            </a:extLst>
          </p:cNvPr>
          <p:cNvSpPr/>
          <p:nvPr/>
        </p:nvSpPr>
        <p:spPr>
          <a:xfrm>
            <a:off x="5220589" y="2120418"/>
            <a:ext cx="1750821" cy="559243"/>
          </a:xfrm>
          <a:prstGeom prst="rightArrow">
            <a:avLst>
              <a:gd name="adj1" fmla="val 6509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r>
              <a:rPr lang="en-US" sz="1400" dirty="0"/>
              <a:t>Train New Model</a:t>
            </a:r>
            <a:endParaRPr lang="en-IL" sz="1400" dirty="0"/>
          </a:p>
          <a:p>
            <a:pPr algn="ctr"/>
            <a:endParaRPr lang="en-IL" dirty="0"/>
          </a:p>
        </p:txBody>
      </p:sp>
      <p:pic>
        <p:nvPicPr>
          <p:cNvPr id="21" name="Picture 20" descr="A black and grey brain with circuit board&#10;&#10;Description automatically generated">
            <a:extLst>
              <a:ext uri="{FF2B5EF4-FFF2-40B4-BE49-F238E27FC236}">
                <a16:creationId xmlns:a16="http://schemas.microsoft.com/office/drawing/2014/main" id="{182ABED5-B8DA-E05F-5CC1-FD38FD29EC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03869" y="1080879"/>
            <a:ext cx="2496727" cy="2496727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AEA583D9-CFF4-92CD-4CF8-3AAC21DA0AF0}"/>
              </a:ext>
            </a:extLst>
          </p:cNvPr>
          <p:cNvSpPr/>
          <p:nvPr/>
        </p:nvSpPr>
        <p:spPr>
          <a:xfrm rot="18809407">
            <a:off x="6840850" y="3636394"/>
            <a:ext cx="1574411" cy="634526"/>
          </a:xfrm>
          <a:prstGeom prst="leftArrow">
            <a:avLst>
              <a:gd name="adj1" fmla="val 64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Test Model</a:t>
            </a:r>
            <a:endParaRPr lang="en-IL" sz="1400" dirty="0"/>
          </a:p>
          <a:p>
            <a:pPr algn="ctr"/>
            <a:endParaRPr lang="en-IL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F8EC458-3EA2-23C5-9E8D-7518E0F0A378}"/>
              </a:ext>
            </a:extLst>
          </p:cNvPr>
          <p:cNvSpPr/>
          <p:nvPr/>
        </p:nvSpPr>
        <p:spPr>
          <a:xfrm rot="2632031">
            <a:off x="3689837" y="3601389"/>
            <a:ext cx="1505289" cy="679636"/>
          </a:xfrm>
          <a:prstGeom prst="leftArrow">
            <a:avLst>
              <a:gd name="adj1" fmla="val 64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Add Images</a:t>
            </a:r>
            <a:endParaRPr lang="en-IL" sz="1400" dirty="0"/>
          </a:p>
          <a:p>
            <a:pPr algn="ctr"/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489BC-0F9F-08BB-5C4B-617B747C3762}"/>
              </a:ext>
            </a:extLst>
          </p:cNvPr>
          <p:cNvSpPr txBox="1"/>
          <p:nvPr/>
        </p:nvSpPr>
        <p:spPr>
          <a:xfrm>
            <a:off x="3316198" y="4796373"/>
            <a:ext cx="566607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Draw new images</a:t>
            </a:r>
          </a:p>
          <a:p>
            <a:pPr marL="342900" indent="-342900">
              <a:buAutoNum type="arabicPeriod"/>
            </a:pPr>
            <a:r>
              <a:rPr lang="en-US" sz="1600" dirty="0"/>
              <a:t>Model predict new image</a:t>
            </a:r>
          </a:p>
          <a:p>
            <a:pPr marL="342900" indent="-342900">
              <a:buAutoNum type="arabicPeriod"/>
            </a:pPr>
            <a:r>
              <a:rPr lang="en-US" sz="1600" dirty="0"/>
              <a:t>If prediction class is not correct, add image to dataset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28983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;p3">
            <a:extLst>
              <a:ext uri="{FF2B5EF4-FFF2-40B4-BE49-F238E27FC236}">
                <a16:creationId xmlns:a16="http://schemas.microsoft.com/office/drawing/2014/main" id="{5642CB85-C370-8097-CF05-1FA5C3A599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F5B0ED2-DD60-949B-0131-7FE8A9D6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743163"/>
              </p:ext>
            </p:extLst>
          </p:nvPr>
        </p:nvGraphicFramePr>
        <p:xfrm>
          <a:off x="-176498" y="1516179"/>
          <a:ext cx="6380070" cy="4231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EB1F51-3376-FCFC-CAC1-3255D4E7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68" y="519706"/>
            <a:ext cx="7619682" cy="713867"/>
          </a:xfrm>
        </p:spPr>
        <p:txBody>
          <a:bodyPr>
            <a:normAutofit fontScale="90000"/>
          </a:bodyPr>
          <a:lstStyle/>
          <a:p>
            <a:r>
              <a:rPr lang="en-GB" sz="2400" b="1" dirty="0"/>
              <a:t>Phase 3: Communication between game and python process</a:t>
            </a:r>
            <a:br>
              <a:rPr lang="en-IL" sz="1050" dirty="0"/>
            </a:br>
            <a:endParaRPr lang="en-GB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64C0F-5AF1-464C-BD26-68313B4C2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06" y="2104953"/>
            <a:ext cx="5299272" cy="266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0C88D6DB-196F-62E6-758D-A49A1B4D8628}"/>
              </a:ext>
            </a:extLst>
          </p:cNvPr>
          <p:cNvSpPr/>
          <p:nvPr/>
        </p:nvSpPr>
        <p:spPr>
          <a:xfrm rot="16200000">
            <a:off x="3621191" y="3292517"/>
            <a:ext cx="5093644" cy="721458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0D46C-C97D-FB8F-45C6-A977A335C8B6}"/>
              </a:ext>
            </a:extLst>
          </p:cNvPr>
          <p:cNvSpPr txBox="1"/>
          <p:nvPr/>
        </p:nvSpPr>
        <p:spPr>
          <a:xfrm>
            <a:off x="11005917" y="1935676"/>
            <a:ext cx="482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ML</a:t>
            </a:r>
            <a:endParaRPr lang="en-IL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FC82-C9AB-EAC4-51F7-B8CE0E7829D6}"/>
              </a:ext>
            </a:extLst>
          </p:cNvPr>
          <p:cNvSpPr txBox="1"/>
          <p:nvPr/>
        </p:nvSpPr>
        <p:spPr>
          <a:xfrm>
            <a:off x="6906831" y="2958819"/>
            <a:ext cx="78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Game</a:t>
            </a:r>
            <a:endParaRPr lang="en-IL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54F60-1AA7-1364-2737-A4793A507BAF}"/>
              </a:ext>
            </a:extLst>
          </p:cNvPr>
          <p:cNvSpPr txBox="1"/>
          <p:nvPr/>
        </p:nvSpPr>
        <p:spPr>
          <a:xfrm>
            <a:off x="1888658" y="1406660"/>
            <a:ext cx="2029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Fine-Tuning Cycle</a:t>
            </a:r>
            <a:endParaRPr lang="en-IL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A75C9-DB82-E682-2634-165C3034D218}"/>
              </a:ext>
            </a:extLst>
          </p:cNvPr>
          <p:cNvSpPr txBox="1"/>
          <p:nvPr/>
        </p:nvSpPr>
        <p:spPr>
          <a:xfrm>
            <a:off x="7301469" y="1744135"/>
            <a:ext cx="28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Unity – ML Communication </a:t>
            </a:r>
            <a:endParaRPr lang="en-IL" sz="1600" b="1" dirty="0"/>
          </a:p>
        </p:txBody>
      </p:sp>
    </p:spTree>
    <p:extLst>
      <p:ext uri="{BB962C8B-B14F-4D97-AF65-F5344CB8AC3E}">
        <p14:creationId xmlns:p14="http://schemas.microsoft.com/office/powerpoint/2010/main" val="79892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79;p9">
            <a:extLst>
              <a:ext uri="{FF2B5EF4-FFF2-40B4-BE49-F238E27FC236}">
                <a16:creationId xmlns:a16="http://schemas.microsoft.com/office/drawing/2014/main" id="{0D9FB636-D0C8-447D-3FF6-18383E00EF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C6D0A7-27CF-AE54-1B3A-1037E3E4F510}"/>
              </a:ext>
            </a:extLst>
          </p:cNvPr>
          <p:cNvSpPr txBox="1">
            <a:spLocks/>
          </p:cNvSpPr>
          <p:nvPr/>
        </p:nvSpPr>
        <p:spPr>
          <a:xfrm>
            <a:off x="350240" y="1112973"/>
            <a:ext cx="6095275" cy="59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Phase 4: Gameplay, sound, graphics, enemies…</a:t>
            </a:r>
            <a:endParaRPr lang="en-IL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EAD76-8EFB-90FA-007C-DF99A75C8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" y="2391670"/>
            <a:ext cx="6304819" cy="296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8A5A3-D2D2-1A76-6668-239D3D9DB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794" y="4133652"/>
            <a:ext cx="4971126" cy="2451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190FD-8D39-7A6B-07D1-9041E0810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94" y="1497428"/>
            <a:ext cx="4971126" cy="2611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33FAEA-73FE-3984-E6F1-AB353707CCE1}"/>
              </a:ext>
            </a:extLst>
          </p:cNvPr>
          <p:cNvSpPr txBox="1"/>
          <p:nvPr/>
        </p:nvSpPr>
        <p:spPr>
          <a:xfrm>
            <a:off x="8833317" y="1134621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Game Scene</a:t>
            </a:r>
            <a:endParaRPr lang="en-IL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22E9A-3102-6B54-1201-C8619A19204E}"/>
              </a:ext>
            </a:extLst>
          </p:cNvPr>
          <p:cNvSpPr txBox="1"/>
          <p:nvPr/>
        </p:nvSpPr>
        <p:spPr>
          <a:xfrm>
            <a:off x="2678685" y="1956829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Menu Scene</a:t>
            </a:r>
            <a:endParaRPr lang="en-IL" sz="1600" b="1" dirty="0"/>
          </a:p>
        </p:txBody>
      </p:sp>
    </p:spTree>
    <p:extLst>
      <p:ext uri="{BB962C8B-B14F-4D97-AF65-F5344CB8AC3E}">
        <p14:creationId xmlns:p14="http://schemas.microsoft.com/office/powerpoint/2010/main" val="162679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8;p3">
            <a:extLst>
              <a:ext uri="{FF2B5EF4-FFF2-40B4-BE49-F238E27FC236}">
                <a16:creationId xmlns:a16="http://schemas.microsoft.com/office/drawing/2014/main" id="{4FEF0D5B-CF24-B105-0D56-74E8F4455FC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59" y="397126"/>
            <a:ext cx="3822482" cy="549275"/>
          </a:xfrm>
        </p:spPr>
        <p:txBody>
          <a:bodyPr>
            <a:noAutofit/>
          </a:bodyPr>
          <a:lstStyle/>
          <a:p>
            <a:r>
              <a:rPr lang="en-US" sz="3600" dirty="0"/>
              <a:t>Model Fine-Tuning</a:t>
            </a:r>
            <a:endParaRPr lang="en-IL" sz="36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A4848-12F1-DEE0-7ED2-4233341A7223}"/>
              </a:ext>
            </a:extLst>
          </p:cNvPr>
          <p:cNvGraphicFramePr/>
          <p:nvPr/>
        </p:nvGraphicFramePr>
        <p:xfrm>
          <a:off x="1579314" y="1315682"/>
          <a:ext cx="9664997" cy="346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2D74A38-F456-1066-FF9A-D04F4D0A7E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11" y="3768361"/>
            <a:ext cx="3780368" cy="212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671B70-29BC-E2EE-BB7F-24DA5CF72684}"/>
              </a:ext>
            </a:extLst>
          </p:cNvPr>
          <p:cNvGrpSpPr/>
          <p:nvPr/>
        </p:nvGrpSpPr>
        <p:grpSpPr>
          <a:xfrm>
            <a:off x="2520211" y="4373555"/>
            <a:ext cx="1249653" cy="741936"/>
            <a:chOff x="7000034" y="2772601"/>
            <a:chExt cx="1249653" cy="74193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AE992AE-3DB7-3FDD-1E1E-B290A9F3338B}"/>
                </a:ext>
              </a:extLst>
            </p:cNvPr>
            <p:cNvSpPr/>
            <p:nvPr/>
          </p:nvSpPr>
          <p:spPr>
            <a:xfrm>
              <a:off x="7000034" y="2772601"/>
              <a:ext cx="1249653" cy="7419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3E20B8E-A6B2-8608-C60E-D9F0A54C8B27}"/>
                </a:ext>
              </a:extLst>
            </p:cNvPr>
            <p:cNvSpPr txBox="1"/>
            <p:nvPr/>
          </p:nvSpPr>
          <p:spPr>
            <a:xfrm>
              <a:off x="7021765" y="2794332"/>
              <a:ext cx="1206191" cy="69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/>
              <a:r>
                <a:rPr lang="en-US" sz="1400" dirty="0"/>
                <a:t>Player select class</a:t>
              </a:r>
              <a:endParaRPr lang="en-IL" sz="1400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0F73078-F105-64D3-01AF-9A61CF3E30A2}"/>
              </a:ext>
            </a:extLst>
          </p:cNvPr>
          <p:cNvSpPr/>
          <p:nvPr/>
        </p:nvSpPr>
        <p:spPr>
          <a:xfrm>
            <a:off x="3967489" y="45893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20" name="Picture 19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657BBD22-1EF9-2682-ECCA-155519757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9" y="1571379"/>
            <a:ext cx="990823" cy="99082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0FB312-EC1D-9033-4627-010C16E8FEC3}"/>
              </a:ext>
            </a:extLst>
          </p:cNvPr>
          <p:cNvCxnSpPr>
            <a:cxnSpLocks/>
          </p:cNvCxnSpPr>
          <p:nvPr/>
        </p:nvCxnSpPr>
        <p:spPr>
          <a:xfrm>
            <a:off x="1169342" y="2162041"/>
            <a:ext cx="468958" cy="11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1F1E44C-1744-AD8B-C037-B3BDC9F347B9}"/>
              </a:ext>
            </a:extLst>
          </p:cNvPr>
          <p:cNvGrpSpPr/>
          <p:nvPr/>
        </p:nvGrpSpPr>
        <p:grpSpPr>
          <a:xfrm>
            <a:off x="10655523" y="3143919"/>
            <a:ext cx="904873" cy="394248"/>
            <a:chOff x="8407696" y="1003249"/>
            <a:chExt cx="971547" cy="5858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34C8472-4E38-3030-046B-CEE1FD44763D}"/>
                </a:ext>
              </a:extLst>
            </p:cNvPr>
            <p:cNvSpPr/>
            <p:nvPr/>
          </p:nvSpPr>
          <p:spPr>
            <a:xfrm>
              <a:off x="8407696" y="1003249"/>
              <a:ext cx="971547" cy="585859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B855673B-0757-8C4C-7750-AA5EA855A2A8}"/>
                </a:ext>
              </a:extLst>
            </p:cNvPr>
            <p:cNvSpPr txBox="1"/>
            <p:nvPr/>
          </p:nvSpPr>
          <p:spPr>
            <a:xfrm>
              <a:off x="8421678" y="1037567"/>
              <a:ext cx="937229" cy="5515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Apply Skill</a:t>
              </a:r>
              <a:endParaRPr lang="en-IL" sz="1400" kern="120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293910-BA75-D26C-6926-C769048C426B}"/>
              </a:ext>
            </a:extLst>
          </p:cNvPr>
          <p:cNvCxnSpPr>
            <a:cxnSpLocks/>
          </p:cNvCxnSpPr>
          <p:nvPr/>
        </p:nvCxnSpPr>
        <p:spPr>
          <a:xfrm>
            <a:off x="3219450" y="2173324"/>
            <a:ext cx="748039" cy="97059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07AFF-4564-05CB-4B10-F4A41D17F725}"/>
              </a:ext>
            </a:extLst>
          </p:cNvPr>
          <p:cNvCxnSpPr>
            <a:cxnSpLocks/>
          </p:cNvCxnSpPr>
          <p:nvPr/>
        </p:nvCxnSpPr>
        <p:spPr>
          <a:xfrm>
            <a:off x="6961195" y="3340100"/>
            <a:ext cx="35314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44672C-57A7-1CA9-AEB4-EA3DD15D4559}"/>
              </a:ext>
            </a:extLst>
          </p:cNvPr>
          <p:cNvCxnSpPr>
            <a:cxnSpLocks/>
          </p:cNvCxnSpPr>
          <p:nvPr/>
        </p:nvCxnSpPr>
        <p:spPr>
          <a:xfrm>
            <a:off x="8851379" y="3340100"/>
            <a:ext cx="38878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B34FE5-985B-CEF7-E7A1-22CC11164B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15600" y="3352590"/>
            <a:ext cx="15294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2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11084</TotalTime>
  <Words>679</Words>
  <Application>Microsoft Office PowerPoint</Application>
  <PresentationFormat>Widescreen</PresentationFormat>
  <Paragraphs>144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 Spell Runner - Wizard VR</vt:lpstr>
      <vt:lpstr>Our Innovation </vt:lpstr>
      <vt:lpstr>Development Process</vt:lpstr>
      <vt:lpstr>Development Phases</vt:lpstr>
      <vt:lpstr>Phase 1: Drawing in 3D Environment and Dataset Creation </vt:lpstr>
      <vt:lpstr>Phase 2: Training CNN model</vt:lpstr>
      <vt:lpstr>Phase 3: Communication between game and python process </vt:lpstr>
      <vt:lpstr>PowerPoint Presentation</vt:lpstr>
      <vt:lpstr>Model Fine-Tuning</vt:lpstr>
      <vt:lpstr>Challenges and Solutions</vt:lpstr>
      <vt:lpstr>Challenge 1: Preventing overfitting to a specific class during fine-tuning.</vt:lpstr>
      <vt:lpstr>Challenge 1: Solution</vt:lpstr>
      <vt:lpstr>Challenge 1: Solution</vt:lpstr>
      <vt:lpstr>Challenge 2: Implementing a damage system for enemies.</vt:lpstr>
      <vt:lpstr>Testing</vt:lpstr>
      <vt:lpstr>Further Improvements</vt:lpstr>
      <vt:lpstr>THANK YOU!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habeeb ibrahem</dc:creator>
  <cp:lastModifiedBy>Habib Ibrahim</cp:lastModifiedBy>
  <cp:revision>36</cp:revision>
  <dcterms:created xsi:type="dcterms:W3CDTF">2024-09-03T02:13:58Z</dcterms:created>
  <dcterms:modified xsi:type="dcterms:W3CDTF">2024-09-21T16:24:01Z</dcterms:modified>
</cp:coreProperties>
</file>